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6858000" cy="9144000" type="letter"/>
  <p:notesSz cx="68199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Nicolas Lussiana" initials="JL" lastIdx="1" clrIdx="0">
    <p:extLst>
      <p:ext uri="{19B8F6BF-5375-455C-9EA6-DF929625EA0E}">
        <p15:presenceInfo xmlns:p15="http://schemas.microsoft.com/office/powerpoint/2012/main" userId="JeanNicolas Luss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629"/>
    <a:srgbClr val="AE0C0F"/>
    <a:srgbClr val="20121E"/>
    <a:srgbClr val="E7007E"/>
    <a:srgbClr val="54A876"/>
    <a:srgbClr val="F87040"/>
    <a:srgbClr val="68BCE1"/>
    <a:srgbClr val="023DB1"/>
    <a:srgbClr val="FFC207"/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E1627F-4369-4B39-A671-3BF39F9570F4}" v="3" dt="2023-03-24T08:55:20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7" autoAdjust="0"/>
    <p:restoredTop sz="94660"/>
  </p:normalViewPr>
  <p:slideViewPr>
    <p:cSldViewPr>
      <p:cViewPr>
        <p:scale>
          <a:sx n="125" d="100"/>
          <a:sy n="125" d="100"/>
        </p:scale>
        <p:origin x="316" y="-25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Maxime" userId="24d59d33-45f7-4c1d-9ead-6acd5063cda9" providerId="ADAL" clId="{258D3965-FAB7-4453-8F15-FABECF59B2FC}"/>
    <pc:docChg chg="custSel modSld">
      <pc:chgData name="SIMON Maxime" userId="24d59d33-45f7-4c1d-9ead-6acd5063cda9" providerId="ADAL" clId="{258D3965-FAB7-4453-8F15-FABECF59B2FC}" dt="2021-10-06T09:59:03.457" v="175" actId="20577"/>
      <pc:docMkLst>
        <pc:docMk/>
      </pc:docMkLst>
      <pc:sldChg chg="modSp mod">
        <pc:chgData name="SIMON Maxime" userId="24d59d33-45f7-4c1d-9ead-6acd5063cda9" providerId="ADAL" clId="{258D3965-FAB7-4453-8F15-FABECF59B2FC}" dt="2021-10-06T09:59:03.457" v="175" actId="20577"/>
        <pc:sldMkLst>
          <pc:docMk/>
          <pc:sldMk cId="0" sldId="256"/>
        </pc:sldMkLst>
        <pc:spChg chg="mod">
          <ac:chgData name="SIMON Maxime" userId="24d59d33-45f7-4c1d-9ead-6acd5063cda9" providerId="ADAL" clId="{258D3965-FAB7-4453-8F15-FABECF59B2FC}" dt="2021-10-06T09:49:13.221" v="119" actId="20577"/>
          <ac:spMkLst>
            <pc:docMk/>
            <pc:sldMk cId="0" sldId="256"/>
            <ac:spMk id="16" creationId="{B139F2E7-E254-4741-A7E6-CFCD5AAD0611}"/>
          </ac:spMkLst>
        </pc:spChg>
        <pc:spChg chg="mod">
          <ac:chgData name="SIMON Maxime" userId="24d59d33-45f7-4c1d-9ead-6acd5063cda9" providerId="ADAL" clId="{258D3965-FAB7-4453-8F15-FABECF59B2FC}" dt="2021-10-06T09:48:47.518" v="78" actId="114"/>
          <ac:spMkLst>
            <pc:docMk/>
            <pc:sldMk cId="0" sldId="256"/>
            <ac:spMk id="51" creationId="{D01D658E-3A55-45AD-8C30-0CC8C2EA0EE3}"/>
          </ac:spMkLst>
        </pc:spChg>
        <pc:spChg chg="mod">
          <ac:chgData name="SIMON Maxime" userId="24d59d33-45f7-4c1d-9ead-6acd5063cda9" providerId="ADAL" clId="{258D3965-FAB7-4453-8F15-FABECF59B2FC}" dt="2021-10-06T09:43:22.065" v="77" actId="20577"/>
          <ac:spMkLst>
            <pc:docMk/>
            <pc:sldMk cId="0" sldId="256"/>
            <ac:spMk id="52" creationId="{70E73F8D-E6A0-42AA-9FB5-A08AC64E5D65}"/>
          </ac:spMkLst>
        </pc:spChg>
        <pc:graphicFrameChg chg="modGraphic">
          <ac:chgData name="SIMON Maxime" userId="24d59d33-45f7-4c1d-9ead-6acd5063cda9" providerId="ADAL" clId="{258D3965-FAB7-4453-8F15-FABECF59B2FC}" dt="2021-10-06T09:59:03.457" v="175" actId="20577"/>
          <ac:graphicFrameMkLst>
            <pc:docMk/>
            <pc:sldMk cId="0" sldId="256"/>
            <ac:graphicFrameMk id="46" creationId="{E9D90503-3143-4DC8-BD29-6B0E8F3AFAB9}"/>
          </ac:graphicFrameMkLst>
        </pc:graphicFrameChg>
      </pc:sldChg>
    </pc:docChg>
  </pc:docChgLst>
  <pc:docChgLst>
    <pc:chgData name="SIMON Maxime" userId="24d59d33-45f7-4c1d-9ead-6acd5063cda9" providerId="ADAL" clId="{9DE1627F-4369-4B39-A671-3BF39F9570F4}"/>
    <pc:docChg chg="undo custSel modSld">
      <pc:chgData name="SIMON Maxime" userId="24d59d33-45f7-4c1d-9ead-6acd5063cda9" providerId="ADAL" clId="{9DE1627F-4369-4B39-A671-3BF39F9570F4}" dt="2023-03-27T13:40:49.175" v="155" actId="400"/>
      <pc:docMkLst>
        <pc:docMk/>
      </pc:docMkLst>
      <pc:sldChg chg="addSp delSp modSp mod">
        <pc:chgData name="SIMON Maxime" userId="24d59d33-45f7-4c1d-9ead-6acd5063cda9" providerId="ADAL" clId="{9DE1627F-4369-4B39-A671-3BF39F9570F4}" dt="2023-03-27T13:40:49.175" v="155" actId="400"/>
        <pc:sldMkLst>
          <pc:docMk/>
          <pc:sldMk cId="0" sldId="256"/>
        </pc:sldMkLst>
        <pc:spChg chg="mod">
          <ac:chgData name="SIMON Maxime" userId="24d59d33-45f7-4c1d-9ead-6acd5063cda9" providerId="ADAL" clId="{9DE1627F-4369-4B39-A671-3BF39F9570F4}" dt="2023-03-23T09:43:34.289" v="125" actId="1035"/>
          <ac:spMkLst>
            <pc:docMk/>
            <pc:sldMk cId="0" sldId="256"/>
            <ac:spMk id="2" creationId="{00000000-0000-0000-0000-000000000000}"/>
          </ac:spMkLst>
        </pc:spChg>
        <pc:spChg chg="mod">
          <ac:chgData name="SIMON Maxime" userId="24d59d33-45f7-4c1d-9ead-6acd5063cda9" providerId="ADAL" clId="{9DE1627F-4369-4B39-A671-3BF39F9570F4}" dt="2023-03-23T09:43:34.289" v="125" actId="1035"/>
          <ac:spMkLst>
            <pc:docMk/>
            <pc:sldMk cId="0" sldId="256"/>
            <ac:spMk id="3" creationId="{00000000-0000-0000-0000-000000000000}"/>
          </ac:spMkLst>
        </pc:spChg>
        <pc:spChg chg="mod">
          <ac:chgData name="SIMON Maxime" userId="24d59d33-45f7-4c1d-9ead-6acd5063cda9" providerId="ADAL" clId="{9DE1627F-4369-4B39-A671-3BF39F9570F4}" dt="2023-03-23T09:39:22.380" v="54" actId="20577"/>
          <ac:spMkLst>
            <pc:docMk/>
            <pc:sldMk cId="0" sldId="256"/>
            <ac:spMk id="16" creationId="{B139F2E7-E254-4741-A7E6-CFCD5AAD0611}"/>
          </ac:spMkLst>
        </pc:spChg>
        <pc:spChg chg="mod">
          <ac:chgData name="SIMON Maxime" userId="24d59d33-45f7-4c1d-9ead-6acd5063cda9" providerId="ADAL" clId="{9DE1627F-4369-4B39-A671-3BF39F9570F4}" dt="2023-03-23T09:52:12.115" v="133"/>
          <ac:spMkLst>
            <pc:docMk/>
            <pc:sldMk cId="0" sldId="256"/>
            <ac:spMk id="48" creationId="{A98B7A87-1B57-45D8-A212-53784C1C7D93}"/>
          </ac:spMkLst>
        </pc:spChg>
        <pc:spChg chg="mod">
          <ac:chgData name="SIMON Maxime" userId="24d59d33-45f7-4c1d-9ead-6acd5063cda9" providerId="ADAL" clId="{9DE1627F-4369-4B39-A671-3BF39F9570F4}" dt="2023-03-27T08:42:17.193" v="150" actId="1076"/>
          <ac:spMkLst>
            <pc:docMk/>
            <pc:sldMk cId="0" sldId="256"/>
            <ac:spMk id="51" creationId="{D01D658E-3A55-45AD-8C30-0CC8C2EA0EE3}"/>
          </ac:spMkLst>
        </pc:spChg>
        <pc:spChg chg="mod">
          <ac:chgData name="SIMON Maxime" userId="24d59d33-45f7-4c1d-9ead-6acd5063cda9" providerId="ADAL" clId="{9DE1627F-4369-4B39-A671-3BF39F9570F4}" dt="2023-03-27T08:42:26.964" v="152" actId="1076"/>
          <ac:spMkLst>
            <pc:docMk/>
            <pc:sldMk cId="0" sldId="256"/>
            <ac:spMk id="52" creationId="{70E73F8D-E6A0-42AA-9FB5-A08AC64E5D65}"/>
          </ac:spMkLst>
        </pc:spChg>
        <pc:spChg chg="mod">
          <ac:chgData name="SIMON Maxime" userId="24d59d33-45f7-4c1d-9ead-6acd5063cda9" providerId="ADAL" clId="{9DE1627F-4369-4B39-A671-3BF39F9570F4}" dt="2023-03-23T09:52:30.205" v="134"/>
          <ac:spMkLst>
            <pc:docMk/>
            <pc:sldMk cId="0" sldId="256"/>
            <ac:spMk id="56" creationId="{99201631-FF58-49E4-8646-8ED819180702}"/>
          </ac:spMkLst>
        </pc:spChg>
        <pc:graphicFrameChg chg="modGraphic">
          <ac:chgData name="SIMON Maxime" userId="24d59d33-45f7-4c1d-9ead-6acd5063cda9" providerId="ADAL" clId="{9DE1627F-4369-4B39-A671-3BF39F9570F4}" dt="2023-03-27T13:40:49.175" v="155" actId="400"/>
          <ac:graphicFrameMkLst>
            <pc:docMk/>
            <pc:sldMk cId="0" sldId="256"/>
            <ac:graphicFrameMk id="46" creationId="{E9D90503-3143-4DC8-BD29-6B0E8F3AFAB9}"/>
          </ac:graphicFrameMkLst>
        </pc:graphicFrameChg>
        <pc:picChg chg="del">
          <ac:chgData name="SIMON Maxime" userId="24d59d33-45f7-4c1d-9ead-6acd5063cda9" providerId="ADAL" clId="{9DE1627F-4369-4B39-A671-3BF39F9570F4}" dt="2023-03-24T08:55:44.600" v="143" actId="478"/>
          <ac:picMkLst>
            <pc:docMk/>
            <pc:sldMk cId="0" sldId="256"/>
            <ac:picMk id="9" creationId="{70A1E498-BA34-EFE6-DA52-9D0203C1C268}"/>
          </ac:picMkLst>
        </pc:picChg>
        <pc:picChg chg="add mod">
          <ac:chgData name="SIMON Maxime" userId="24d59d33-45f7-4c1d-9ead-6acd5063cda9" providerId="ADAL" clId="{9DE1627F-4369-4B39-A671-3BF39F9570F4}" dt="2023-03-24T08:55:58.842" v="145" actId="1076"/>
          <ac:picMkLst>
            <pc:docMk/>
            <pc:sldMk cId="0" sldId="256"/>
            <ac:picMk id="11" creationId="{80256252-3CC2-E64E-3ECC-169DC36F4D90}"/>
          </ac:picMkLst>
        </pc:picChg>
        <pc:picChg chg="del">
          <ac:chgData name="SIMON Maxime" userId="24d59d33-45f7-4c1d-9ead-6acd5063cda9" providerId="ADAL" clId="{9DE1627F-4369-4B39-A671-3BF39F9570F4}" dt="2023-03-23T09:38:56.250" v="39" actId="478"/>
          <ac:picMkLst>
            <pc:docMk/>
            <pc:sldMk cId="0" sldId="256"/>
            <ac:picMk id="11" creationId="{FC0922BC-4AEC-3CC8-5877-F7862805AC46}"/>
          </ac:picMkLst>
        </pc:picChg>
        <pc:picChg chg="add mod">
          <ac:chgData name="SIMON Maxime" userId="24d59d33-45f7-4c1d-9ead-6acd5063cda9" providerId="ADAL" clId="{9DE1627F-4369-4B39-A671-3BF39F9570F4}" dt="2023-03-23T09:39:15.657" v="50" actId="1076"/>
          <ac:picMkLst>
            <pc:docMk/>
            <pc:sldMk cId="0" sldId="256"/>
            <ac:picMk id="13" creationId="{3A9C7FC2-67C2-226E-9860-F213634787D3}"/>
          </ac:picMkLst>
        </pc:picChg>
        <pc:cxnChg chg="mod">
          <ac:chgData name="SIMON Maxime" userId="24d59d33-45f7-4c1d-9ead-6acd5063cda9" providerId="ADAL" clId="{9DE1627F-4369-4B39-A671-3BF39F9570F4}" dt="2023-03-27T08:42:28.928" v="153" actId="1076"/>
          <ac:cxnSpMkLst>
            <pc:docMk/>
            <pc:sldMk cId="0" sldId="256"/>
            <ac:cxnSpMk id="24" creationId="{00000000-0000-0000-0000-000000000000}"/>
          </ac:cxnSpMkLst>
        </pc:cxnChg>
        <pc:cxnChg chg="mod">
          <ac:chgData name="SIMON Maxime" userId="24d59d33-45f7-4c1d-9ead-6acd5063cda9" providerId="ADAL" clId="{9DE1627F-4369-4B39-A671-3BF39F9570F4}" dt="2023-03-27T08:42:32.842" v="154" actId="1076"/>
          <ac:cxnSpMkLst>
            <pc:docMk/>
            <pc:sldMk cId="0" sldId="256"/>
            <ac:cxnSpMk id="43" creationId="{00000000-0000-0000-0000-000000000000}"/>
          </ac:cxnSpMkLst>
        </pc:cxnChg>
      </pc:sldChg>
    </pc:docChg>
  </pc:docChgLst>
  <pc:docChgLst>
    <pc:chgData name="SIMON Maxime" userId="24d59d33-45f7-4c1d-9ead-6acd5063cda9" providerId="ADAL" clId="{2279B4BA-FB52-45B9-AC65-EC79FD1034DB}"/>
    <pc:docChg chg="undo custSel modSld">
      <pc:chgData name="SIMON Maxime" userId="24d59d33-45f7-4c1d-9ead-6acd5063cda9" providerId="ADAL" clId="{2279B4BA-FB52-45B9-AC65-EC79FD1034DB}" dt="2021-10-12T13:23:38.117" v="675" actId="1076"/>
      <pc:docMkLst>
        <pc:docMk/>
      </pc:docMkLst>
      <pc:sldChg chg="addSp delSp modSp mod">
        <pc:chgData name="SIMON Maxime" userId="24d59d33-45f7-4c1d-9ead-6acd5063cda9" providerId="ADAL" clId="{2279B4BA-FB52-45B9-AC65-EC79FD1034DB}" dt="2021-10-12T13:23:38.117" v="675" actId="1076"/>
        <pc:sldMkLst>
          <pc:docMk/>
          <pc:sldMk cId="0" sldId="256"/>
        </pc:sldMkLst>
        <pc:spChg chg="mod">
          <ac:chgData name="SIMON Maxime" userId="24d59d33-45f7-4c1d-9ead-6acd5063cda9" providerId="ADAL" clId="{2279B4BA-FB52-45B9-AC65-EC79FD1034DB}" dt="2021-10-08T13:05:59.749" v="418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SIMON Maxime" userId="24d59d33-45f7-4c1d-9ead-6acd5063cda9" providerId="ADAL" clId="{2279B4BA-FB52-45B9-AC65-EC79FD1034DB}" dt="2021-10-08T13:06:07.198" v="420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SIMON Maxime" userId="24d59d33-45f7-4c1d-9ead-6acd5063cda9" providerId="ADAL" clId="{2279B4BA-FB52-45B9-AC65-EC79FD1034DB}" dt="2021-10-12T12:38:09.596" v="634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SIMON Maxime" userId="24d59d33-45f7-4c1d-9ead-6acd5063cda9" providerId="ADAL" clId="{2279B4BA-FB52-45B9-AC65-EC79FD1034DB}" dt="2021-10-12T13:21:59.226" v="643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SIMON Maxime" userId="24d59d33-45f7-4c1d-9ead-6acd5063cda9" providerId="ADAL" clId="{2279B4BA-FB52-45B9-AC65-EC79FD1034DB}" dt="2021-10-12T08:55:21.944" v="609" actId="1076"/>
          <ac:spMkLst>
            <pc:docMk/>
            <pc:sldMk cId="0" sldId="256"/>
            <ac:spMk id="16" creationId="{B139F2E7-E254-4741-A7E6-CFCD5AAD0611}"/>
          </ac:spMkLst>
        </pc:spChg>
        <pc:spChg chg="add mod">
          <ac:chgData name="SIMON Maxime" userId="24d59d33-45f7-4c1d-9ead-6acd5063cda9" providerId="ADAL" clId="{2279B4BA-FB52-45B9-AC65-EC79FD1034DB}" dt="2021-10-12T08:54:58.562" v="605" actId="20577"/>
          <ac:spMkLst>
            <pc:docMk/>
            <pc:sldMk cId="0" sldId="256"/>
            <ac:spMk id="19" creationId="{0147DFB8-1BB6-46D2-A85B-4A7DB2824D9E}"/>
          </ac:spMkLst>
        </pc:spChg>
        <pc:spChg chg="mod">
          <ac:chgData name="SIMON Maxime" userId="24d59d33-45f7-4c1d-9ead-6acd5063cda9" providerId="ADAL" clId="{2279B4BA-FB52-45B9-AC65-EC79FD1034DB}" dt="2021-10-08T13:38:54.696" v="590" actId="20577"/>
          <ac:spMkLst>
            <pc:docMk/>
            <pc:sldMk cId="0" sldId="256"/>
            <ac:spMk id="48" creationId="{A98B7A87-1B57-45D8-A212-53784C1C7D93}"/>
          </ac:spMkLst>
        </pc:spChg>
        <pc:spChg chg="mod">
          <ac:chgData name="SIMON Maxime" userId="24d59d33-45f7-4c1d-9ead-6acd5063cda9" providerId="ADAL" clId="{2279B4BA-FB52-45B9-AC65-EC79FD1034DB}" dt="2021-10-06T14:44:22.427" v="125" actId="1076"/>
          <ac:spMkLst>
            <pc:docMk/>
            <pc:sldMk cId="0" sldId="256"/>
            <ac:spMk id="49" creationId="{D0058DCA-C416-4442-ACC3-3D6BD0E8641E}"/>
          </ac:spMkLst>
        </pc:spChg>
        <pc:spChg chg="mod">
          <ac:chgData name="SIMON Maxime" userId="24d59d33-45f7-4c1d-9ead-6acd5063cda9" providerId="ADAL" clId="{2279B4BA-FB52-45B9-AC65-EC79FD1034DB}" dt="2021-10-12T13:23:38.117" v="675" actId="1076"/>
          <ac:spMkLst>
            <pc:docMk/>
            <pc:sldMk cId="0" sldId="256"/>
            <ac:spMk id="51" creationId="{D01D658E-3A55-45AD-8C30-0CC8C2EA0EE3}"/>
          </ac:spMkLst>
        </pc:spChg>
        <pc:spChg chg="mod">
          <ac:chgData name="SIMON Maxime" userId="24d59d33-45f7-4c1d-9ead-6acd5063cda9" providerId="ADAL" clId="{2279B4BA-FB52-45B9-AC65-EC79FD1034DB}" dt="2021-10-12T13:22:24.104" v="658" actId="1076"/>
          <ac:spMkLst>
            <pc:docMk/>
            <pc:sldMk cId="0" sldId="256"/>
            <ac:spMk id="52" creationId="{70E73F8D-E6A0-42AA-9FB5-A08AC64E5D65}"/>
          </ac:spMkLst>
        </pc:spChg>
        <pc:spChg chg="mod">
          <ac:chgData name="SIMON Maxime" userId="24d59d33-45f7-4c1d-9ead-6acd5063cda9" providerId="ADAL" clId="{2279B4BA-FB52-45B9-AC65-EC79FD1034DB}" dt="2021-10-08T13:09:52.120" v="531" actId="20577"/>
          <ac:spMkLst>
            <pc:docMk/>
            <pc:sldMk cId="0" sldId="256"/>
            <ac:spMk id="56" creationId="{99201631-FF58-49E4-8646-8ED819180702}"/>
          </ac:spMkLst>
        </pc:spChg>
        <pc:spChg chg="add del">
          <ac:chgData name="SIMON Maxime" userId="24d59d33-45f7-4c1d-9ead-6acd5063cda9" providerId="ADAL" clId="{2279B4BA-FB52-45B9-AC65-EC79FD1034DB}" dt="2021-10-08T12:54:38.243" v="208" actId="478"/>
          <ac:spMkLst>
            <pc:docMk/>
            <pc:sldMk cId="0" sldId="256"/>
            <ac:spMk id="63" creationId="{00000000-0000-0000-0000-000000000000}"/>
          </ac:spMkLst>
        </pc:spChg>
        <pc:graphicFrameChg chg="mod modGraphic">
          <ac:chgData name="SIMON Maxime" userId="24d59d33-45f7-4c1d-9ead-6acd5063cda9" providerId="ADAL" clId="{2279B4BA-FB52-45B9-AC65-EC79FD1034DB}" dt="2021-10-12T08:55:03.737" v="606" actId="20577"/>
          <ac:graphicFrameMkLst>
            <pc:docMk/>
            <pc:sldMk cId="0" sldId="256"/>
            <ac:graphicFrameMk id="46" creationId="{E9D90503-3143-4DC8-BD29-6B0E8F3AFAB9}"/>
          </ac:graphicFrameMkLst>
        </pc:graphicFrameChg>
        <pc:picChg chg="add del mod">
          <ac:chgData name="SIMON Maxime" userId="24d59d33-45f7-4c1d-9ead-6acd5063cda9" providerId="ADAL" clId="{2279B4BA-FB52-45B9-AC65-EC79FD1034DB}" dt="2021-10-12T08:54:01.283" v="591" actId="478"/>
          <ac:picMkLst>
            <pc:docMk/>
            <pc:sldMk cId="0" sldId="256"/>
            <ac:picMk id="9" creationId="{82F67859-CA5B-4D16-8A02-6F20A26F321E}"/>
          </ac:picMkLst>
        </pc:picChg>
        <pc:picChg chg="add mod">
          <ac:chgData name="SIMON Maxime" userId="24d59d33-45f7-4c1d-9ead-6acd5063cda9" providerId="ADAL" clId="{2279B4BA-FB52-45B9-AC65-EC79FD1034DB}" dt="2021-10-12T08:54:24.325" v="603" actId="14100"/>
          <ac:picMkLst>
            <pc:docMk/>
            <pc:sldMk cId="0" sldId="256"/>
            <ac:picMk id="11" creationId="{A3CFE9E1-160A-41A2-85E0-60A197E269B8}"/>
          </ac:picMkLst>
        </pc:picChg>
        <pc:picChg chg="del mod">
          <ac:chgData name="SIMON Maxime" userId="24d59d33-45f7-4c1d-9ead-6acd5063cda9" providerId="ADAL" clId="{2279B4BA-FB52-45B9-AC65-EC79FD1034DB}" dt="2021-10-08T13:00:56.311" v="230" actId="478"/>
          <ac:picMkLst>
            <pc:docMk/>
            <pc:sldMk cId="0" sldId="256"/>
            <ac:picMk id="13" creationId="{460B9039-A7CE-451A-B6FF-F2C5D939C041}"/>
          </ac:picMkLst>
        </pc:picChg>
        <pc:picChg chg="add mod">
          <ac:chgData name="SIMON Maxime" userId="24d59d33-45f7-4c1d-9ead-6acd5063cda9" providerId="ADAL" clId="{2279B4BA-FB52-45B9-AC65-EC79FD1034DB}" dt="2021-10-08T13:05:49.264" v="414" actId="1076"/>
          <ac:picMkLst>
            <pc:docMk/>
            <pc:sldMk cId="0" sldId="256"/>
            <ac:picMk id="18" creationId="{66304E89-818F-42BB-B775-5DD1E9CABCAB}"/>
          </ac:picMkLst>
        </pc:picChg>
        <pc:picChg chg="del">
          <ac:chgData name="SIMON Maxime" userId="24d59d33-45f7-4c1d-9ead-6acd5063cda9" providerId="ADAL" clId="{2279B4BA-FB52-45B9-AC65-EC79FD1034DB}" dt="2021-10-08T12:54:25.414" v="204" actId="478"/>
          <ac:picMkLst>
            <pc:docMk/>
            <pc:sldMk cId="0" sldId="256"/>
            <ac:picMk id="53" creationId="{00000000-0000-0000-0000-000000000000}"/>
          </ac:picMkLst>
        </pc:picChg>
        <pc:picChg chg="del">
          <ac:chgData name="SIMON Maxime" userId="24d59d33-45f7-4c1d-9ead-6acd5063cda9" providerId="ADAL" clId="{2279B4BA-FB52-45B9-AC65-EC79FD1034DB}" dt="2021-10-08T12:54:01.403" v="197" actId="478"/>
          <ac:picMkLst>
            <pc:docMk/>
            <pc:sldMk cId="0" sldId="256"/>
            <ac:picMk id="57" creationId="{00000000-0000-0000-0000-000000000000}"/>
          </ac:picMkLst>
        </pc:picChg>
        <pc:cxnChg chg="mod">
          <ac:chgData name="SIMON Maxime" userId="24d59d33-45f7-4c1d-9ead-6acd5063cda9" providerId="ADAL" clId="{2279B4BA-FB52-45B9-AC65-EC79FD1034DB}" dt="2021-10-12T13:22:05.122" v="646" actId="1035"/>
          <ac:cxnSpMkLst>
            <pc:docMk/>
            <pc:sldMk cId="0" sldId="256"/>
            <ac:cxnSpMk id="24" creationId="{00000000-0000-0000-0000-000000000000}"/>
          </ac:cxnSpMkLst>
        </pc:cxnChg>
        <pc:cxnChg chg="mod">
          <ac:chgData name="SIMON Maxime" userId="24d59d33-45f7-4c1d-9ead-6acd5063cda9" providerId="ADAL" clId="{2279B4BA-FB52-45B9-AC65-EC79FD1034DB}" dt="2021-10-12T13:22:15.373" v="654" actId="1035"/>
          <ac:cxnSpMkLst>
            <pc:docMk/>
            <pc:sldMk cId="0" sldId="256"/>
            <ac:cxnSpMk id="43" creationId="{00000000-0000-0000-0000-000000000000}"/>
          </ac:cxnSpMkLst>
        </pc:cxnChg>
      </pc:sldChg>
    </pc:docChg>
  </pc:docChgLst>
  <pc:docChgLst>
    <pc:chgData name="SIMON Maxime" userId="24d59d33-45f7-4c1d-9ead-6acd5063cda9" providerId="ADAL" clId="{C3C42384-0DCF-4459-A038-E8D711258B52}"/>
    <pc:docChg chg="undo redo custSel modSld">
      <pc:chgData name="SIMON Maxime" userId="24d59d33-45f7-4c1d-9ead-6acd5063cda9" providerId="ADAL" clId="{C3C42384-0DCF-4459-A038-E8D711258B52}" dt="2023-03-14T10:54:25.481" v="356" actId="1076"/>
      <pc:docMkLst>
        <pc:docMk/>
      </pc:docMkLst>
      <pc:sldChg chg="addSp delSp modSp mod">
        <pc:chgData name="SIMON Maxime" userId="24d59d33-45f7-4c1d-9ead-6acd5063cda9" providerId="ADAL" clId="{C3C42384-0DCF-4459-A038-E8D711258B52}" dt="2023-03-14T10:54:25.481" v="356" actId="1076"/>
        <pc:sldMkLst>
          <pc:docMk/>
          <pc:sldMk cId="0" sldId="256"/>
        </pc:sldMkLst>
        <pc:spChg chg="mod">
          <ac:chgData name="SIMON Maxime" userId="24d59d33-45f7-4c1d-9ead-6acd5063cda9" providerId="ADAL" clId="{C3C42384-0DCF-4459-A038-E8D711258B52}" dt="2023-03-14T10:39:32.912" v="133" actId="1035"/>
          <ac:spMkLst>
            <pc:docMk/>
            <pc:sldMk cId="0" sldId="256"/>
            <ac:spMk id="10" creationId="{00000000-0000-0000-0000-000000000000}"/>
          </ac:spMkLst>
        </pc:spChg>
        <pc:spChg chg="mod">
          <ac:chgData name="SIMON Maxime" userId="24d59d33-45f7-4c1d-9ead-6acd5063cda9" providerId="ADAL" clId="{C3C42384-0DCF-4459-A038-E8D711258B52}" dt="2023-03-14T10:41:56.337" v="161" actId="14100"/>
          <ac:spMkLst>
            <pc:docMk/>
            <pc:sldMk cId="0" sldId="256"/>
            <ac:spMk id="14" creationId="{00000000-0000-0000-0000-000000000000}"/>
          </ac:spMkLst>
        </pc:spChg>
        <pc:spChg chg="mod">
          <ac:chgData name="SIMON Maxime" userId="24d59d33-45f7-4c1d-9ead-6acd5063cda9" providerId="ADAL" clId="{C3C42384-0DCF-4459-A038-E8D711258B52}" dt="2023-03-14T10:38:11.438" v="103" actId="14100"/>
          <ac:spMkLst>
            <pc:docMk/>
            <pc:sldMk cId="0" sldId="256"/>
            <ac:spMk id="16" creationId="{B139F2E7-E254-4741-A7E6-CFCD5AAD0611}"/>
          </ac:spMkLst>
        </pc:spChg>
        <pc:spChg chg="mod">
          <ac:chgData name="SIMON Maxime" userId="24d59d33-45f7-4c1d-9ead-6acd5063cda9" providerId="ADAL" clId="{C3C42384-0DCF-4459-A038-E8D711258B52}" dt="2023-03-14T10:45:46.568" v="209" actId="1076"/>
          <ac:spMkLst>
            <pc:docMk/>
            <pc:sldMk cId="0" sldId="256"/>
            <ac:spMk id="28" creationId="{00000000-0000-0000-0000-000000000000}"/>
          </ac:spMkLst>
        </pc:spChg>
        <pc:spChg chg="add del mod">
          <ac:chgData name="SIMON Maxime" userId="24d59d33-45f7-4c1d-9ead-6acd5063cda9" providerId="ADAL" clId="{C3C42384-0DCF-4459-A038-E8D711258B52}" dt="2023-03-14T10:41:46.405" v="160" actId="208"/>
          <ac:spMkLst>
            <pc:docMk/>
            <pc:sldMk cId="0" sldId="256"/>
            <ac:spMk id="44" creationId="{00000000-0000-0000-0000-000000000000}"/>
          </ac:spMkLst>
        </pc:spChg>
        <pc:spChg chg="mod">
          <ac:chgData name="SIMON Maxime" userId="24d59d33-45f7-4c1d-9ead-6acd5063cda9" providerId="ADAL" clId="{C3C42384-0DCF-4459-A038-E8D711258B52}" dt="2023-03-14T10:53:48.055" v="348" actId="20577"/>
          <ac:spMkLst>
            <pc:docMk/>
            <pc:sldMk cId="0" sldId="256"/>
            <ac:spMk id="48" creationId="{A98B7A87-1B57-45D8-A212-53784C1C7D93}"/>
          </ac:spMkLst>
        </pc:spChg>
        <pc:spChg chg="mod">
          <ac:chgData name="SIMON Maxime" userId="24d59d33-45f7-4c1d-9ead-6acd5063cda9" providerId="ADAL" clId="{C3C42384-0DCF-4459-A038-E8D711258B52}" dt="2023-03-14T10:46:02.071" v="211" actId="1076"/>
          <ac:spMkLst>
            <pc:docMk/>
            <pc:sldMk cId="0" sldId="256"/>
            <ac:spMk id="51" creationId="{D01D658E-3A55-45AD-8C30-0CC8C2EA0EE3}"/>
          </ac:spMkLst>
        </pc:spChg>
        <pc:spChg chg="mod">
          <ac:chgData name="SIMON Maxime" userId="24d59d33-45f7-4c1d-9ead-6acd5063cda9" providerId="ADAL" clId="{C3C42384-0DCF-4459-A038-E8D711258B52}" dt="2023-03-14T10:45:24.691" v="203" actId="1076"/>
          <ac:spMkLst>
            <pc:docMk/>
            <pc:sldMk cId="0" sldId="256"/>
            <ac:spMk id="52" creationId="{70E73F8D-E6A0-42AA-9FB5-A08AC64E5D65}"/>
          </ac:spMkLst>
        </pc:spChg>
        <pc:spChg chg="mod">
          <ac:chgData name="SIMON Maxime" userId="24d59d33-45f7-4c1d-9ead-6acd5063cda9" providerId="ADAL" clId="{C3C42384-0DCF-4459-A038-E8D711258B52}" dt="2023-03-14T10:53:40.567" v="346" actId="20577"/>
          <ac:spMkLst>
            <pc:docMk/>
            <pc:sldMk cId="0" sldId="256"/>
            <ac:spMk id="56" creationId="{99201631-FF58-49E4-8646-8ED819180702}"/>
          </ac:spMkLst>
        </pc:spChg>
        <pc:spChg chg="add del mod">
          <ac:chgData name="SIMON Maxime" userId="24d59d33-45f7-4c1d-9ead-6acd5063cda9" providerId="ADAL" clId="{C3C42384-0DCF-4459-A038-E8D711258B52}" dt="2023-03-14T10:43:05.211" v="179" actId="14100"/>
          <ac:spMkLst>
            <pc:docMk/>
            <pc:sldMk cId="0" sldId="256"/>
            <ac:spMk id="63" creationId="{00000000-0000-0000-0000-000000000000}"/>
          </ac:spMkLst>
        </pc:spChg>
        <pc:graphicFrameChg chg="mod modGraphic">
          <ac:chgData name="SIMON Maxime" userId="24d59d33-45f7-4c1d-9ead-6acd5063cda9" providerId="ADAL" clId="{C3C42384-0DCF-4459-A038-E8D711258B52}" dt="2023-03-14T10:42:38.389" v="175" actId="14100"/>
          <ac:graphicFrameMkLst>
            <pc:docMk/>
            <pc:sldMk cId="0" sldId="256"/>
            <ac:graphicFrameMk id="7" creationId="{00000000-0000-0000-0000-000000000000}"/>
          </ac:graphicFrameMkLst>
        </pc:graphicFrameChg>
        <pc:graphicFrameChg chg="modGraphic">
          <ac:chgData name="SIMON Maxime" userId="24d59d33-45f7-4c1d-9ead-6acd5063cda9" providerId="ADAL" clId="{C3C42384-0DCF-4459-A038-E8D711258B52}" dt="2023-03-14T10:48:35.980" v="245" actId="20577"/>
          <ac:graphicFrameMkLst>
            <pc:docMk/>
            <pc:sldMk cId="0" sldId="256"/>
            <ac:graphicFrameMk id="46" creationId="{E9D90503-3143-4DC8-BD29-6B0E8F3AFAB9}"/>
          </ac:graphicFrameMkLst>
        </pc:graphicFrameChg>
        <pc:picChg chg="del">
          <ac:chgData name="SIMON Maxime" userId="24d59d33-45f7-4c1d-9ead-6acd5063cda9" providerId="ADAL" clId="{C3C42384-0DCF-4459-A038-E8D711258B52}" dt="2023-03-14T10:54:18.505" v="353" actId="478"/>
          <ac:picMkLst>
            <pc:docMk/>
            <pc:sldMk cId="0" sldId="256"/>
            <ac:picMk id="4" creationId="{00000000-0000-0000-0000-000000000000}"/>
          </ac:picMkLst>
        </pc:picChg>
        <pc:picChg chg="add del mod">
          <ac:chgData name="SIMON Maxime" userId="24d59d33-45f7-4c1d-9ead-6acd5063cda9" providerId="ADAL" clId="{C3C42384-0DCF-4459-A038-E8D711258B52}" dt="2023-03-14T10:41:06.507" v="147" actId="478"/>
          <ac:picMkLst>
            <pc:docMk/>
            <pc:sldMk cId="0" sldId="256"/>
            <ac:picMk id="9" creationId="{151ED893-3CE0-86BD-B346-3AC68E48F5B0}"/>
          </ac:picMkLst>
        </pc:picChg>
        <pc:picChg chg="del">
          <ac:chgData name="SIMON Maxime" userId="24d59d33-45f7-4c1d-9ead-6acd5063cda9" providerId="ADAL" clId="{C3C42384-0DCF-4459-A038-E8D711258B52}" dt="2023-03-14T10:46:47.640" v="212" actId="478"/>
          <ac:picMkLst>
            <pc:docMk/>
            <pc:sldMk cId="0" sldId="256"/>
            <ac:picMk id="11" creationId="{20F22108-3F7D-4667-9405-E4C23AE9160C}"/>
          </ac:picMkLst>
        </pc:picChg>
        <pc:picChg chg="del mod">
          <ac:chgData name="SIMON Maxime" userId="24d59d33-45f7-4c1d-9ead-6acd5063cda9" providerId="ADAL" clId="{C3C42384-0DCF-4459-A038-E8D711258B52}" dt="2023-03-14T10:38:22.749" v="105" actId="478"/>
          <ac:picMkLst>
            <pc:docMk/>
            <pc:sldMk cId="0" sldId="256"/>
            <ac:picMk id="18" creationId="{D8E441FB-D995-4551-B69E-E5F34302CF4F}"/>
          </ac:picMkLst>
        </pc:picChg>
        <pc:picChg chg="add del mod">
          <ac:chgData name="SIMON Maxime" userId="24d59d33-45f7-4c1d-9ead-6acd5063cda9" providerId="ADAL" clId="{C3C42384-0DCF-4459-A038-E8D711258B52}" dt="2023-03-14T10:41:58.312" v="162" actId="478"/>
          <ac:picMkLst>
            <pc:docMk/>
            <pc:sldMk cId="0" sldId="256"/>
            <ac:picMk id="19" creationId="{7D2C04BF-BB44-43C7-EB18-51679C1A4BAE}"/>
          </ac:picMkLst>
        </pc:picChg>
        <pc:picChg chg="add mod">
          <ac:chgData name="SIMON Maxime" userId="24d59d33-45f7-4c1d-9ead-6acd5063cda9" providerId="ADAL" clId="{C3C42384-0DCF-4459-A038-E8D711258B52}" dt="2023-03-14T10:42:13.617" v="169" actId="1076"/>
          <ac:picMkLst>
            <pc:docMk/>
            <pc:sldMk cId="0" sldId="256"/>
            <ac:picMk id="21" creationId="{D5BBB63C-2822-6857-D936-163EC77C604E}"/>
          </ac:picMkLst>
        </pc:picChg>
        <pc:picChg chg="add mod">
          <ac:chgData name="SIMON Maxime" userId="24d59d33-45f7-4c1d-9ead-6acd5063cda9" providerId="ADAL" clId="{C3C42384-0DCF-4459-A038-E8D711258B52}" dt="2023-03-14T10:47:12.323" v="221" actId="1076"/>
          <ac:picMkLst>
            <pc:docMk/>
            <pc:sldMk cId="0" sldId="256"/>
            <ac:picMk id="23" creationId="{2926B6E3-7AA9-31F0-F6EC-61B299E6693D}"/>
          </ac:picMkLst>
        </pc:picChg>
        <pc:picChg chg="add mod">
          <ac:chgData name="SIMON Maxime" userId="24d59d33-45f7-4c1d-9ead-6acd5063cda9" providerId="ADAL" clId="{C3C42384-0DCF-4459-A038-E8D711258B52}" dt="2023-03-14T10:54:25.481" v="356" actId="1076"/>
          <ac:picMkLst>
            <pc:docMk/>
            <pc:sldMk cId="0" sldId="256"/>
            <ac:picMk id="26" creationId="{39EC9A74-3404-0716-732D-FC4B61140B13}"/>
          </ac:picMkLst>
        </pc:picChg>
        <pc:cxnChg chg="mod">
          <ac:chgData name="SIMON Maxime" userId="24d59d33-45f7-4c1d-9ead-6acd5063cda9" providerId="ADAL" clId="{C3C42384-0DCF-4459-A038-E8D711258B52}" dt="2023-03-14T10:40:48.770" v="140" actId="1038"/>
          <ac:cxnSpMkLst>
            <pc:docMk/>
            <pc:sldMk cId="0" sldId="256"/>
            <ac:cxnSpMk id="24" creationId="{00000000-0000-0000-0000-000000000000}"/>
          </ac:cxnSpMkLst>
        </pc:cxnChg>
        <pc:cxnChg chg="mod">
          <ac:chgData name="SIMON Maxime" userId="24d59d33-45f7-4c1d-9ead-6acd5063cda9" providerId="ADAL" clId="{C3C42384-0DCF-4459-A038-E8D711258B52}" dt="2023-03-14T10:45:15.308" v="201" actId="1035"/>
          <ac:cxnSpMkLst>
            <pc:docMk/>
            <pc:sldMk cId="0" sldId="256"/>
            <ac:cxnSpMk id="43" creationId="{00000000-0000-0000-0000-000000000000}"/>
          </ac:cxnSpMkLst>
        </pc:cxnChg>
      </pc:sldChg>
    </pc:docChg>
  </pc:docChgLst>
  <pc:docChgLst>
    <pc:chgData name="SIMON Maxime" userId="24d59d33-45f7-4c1d-9ead-6acd5063cda9" providerId="ADAL" clId="{8D27F747-FC62-4D1C-BD57-58E132BF5ABE}"/>
    <pc:docChg chg="undo custSel modSld">
      <pc:chgData name="SIMON Maxime" userId="24d59d33-45f7-4c1d-9ead-6acd5063cda9" providerId="ADAL" clId="{8D27F747-FC62-4D1C-BD57-58E132BF5ABE}" dt="2022-04-28T08:01:46.013" v="317" actId="20577"/>
      <pc:docMkLst>
        <pc:docMk/>
      </pc:docMkLst>
      <pc:sldChg chg="addSp delSp modSp mod">
        <pc:chgData name="SIMON Maxime" userId="24d59d33-45f7-4c1d-9ead-6acd5063cda9" providerId="ADAL" clId="{8D27F747-FC62-4D1C-BD57-58E132BF5ABE}" dt="2022-04-28T08:01:46.013" v="317" actId="20577"/>
        <pc:sldMkLst>
          <pc:docMk/>
          <pc:sldMk cId="0" sldId="256"/>
        </pc:sldMkLst>
        <pc:spChg chg="mod">
          <ac:chgData name="SIMON Maxime" userId="24d59d33-45f7-4c1d-9ead-6acd5063cda9" providerId="ADAL" clId="{8D27F747-FC62-4D1C-BD57-58E132BF5ABE}" dt="2022-04-27T14:05:28.042" v="297" actId="1036"/>
          <ac:spMkLst>
            <pc:docMk/>
            <pc:sldMk cId="0" sldId="256"/>
            <ac:spMk id="2" creationId="{00000000-0000-0000-0000-000000000000}"/>
          </ac:spMkLst>
        </pc:spChg>
        <pc:spChg chg="mod">
          <ac:chgData name="SIMON Maxime" userId="24d59d33-45f7-4c1d-9ead-6acd5063cda9" providerId="ADAL" clId="{8D27F747-FC62-4D1C-BD57-58E132BF5ABE}" dt="2022-04-27T14:05:25.702" v="295" actId="1036"/>
          <ac:spMkLst>
            <pc:docMk/>
            <pc:sldMk cId="0" sldId="256"/>
            <ac:spMk id="3" creationId="{00000000-0000-0000-0000-000000000000}"/>
          </ac:spMkLst>
        </pc:spChg>
        <pc:spChg chg="mod">
          <ac:chgData name="SIMON Maxime" userId="24d59d33-45f7-4c1d-9ead-6acd5063cda9" providerId="ADAL" clId="{8D27F747-FC62-4D1C-BD57-58E132BF5ABE}" dt="2022-04-27T14:05:34.822" v="304" actId="1035"/>
          <ac:spMkLst>
            <pc:docMk/>
            <pc:sldMk cId="0" sldId="256"/>
            <ac:spMk id="16" creationId="{B139F2E7-E254-4741-A7E6-CFCD5AAD0611}"/>
          </ac:spMkLst>
        </pc:spChg>
        <pc:spChg chg="del">
          <ac:chgData name="SIMON Maxime" userId="24d59d33-45f7-4c1d-9ead-6acd5063cda9" providerId="ADAL" clId="{8D27F747-FC62-4D1C-BD57-58E132BF5ABE}" dt="2022-04-27T14:02:24.834" v="230" actId="478"/>
          <ac:spMkLst>
            <pc:docMk/>
            <pc:sldMk cId="0" sldId="256"/>
            <ac:spMk id="20" creationId="{00000000-0000-0000-0000-000000000000}"/>
          </ac:spMkLst>
        </pc:spChg>
        <pc:spChg chg="del">
          <ac:chgData name="SIMON Maxime" userId="24d59d33-45f7-4c1d-9ead-6acd5063cda9" providerId="ADAL" clId="{8D27F747-FC62-4D1C-BD57-58E132BF5ABE}" dt="2022-04-27T14:02:24.834" v="230" actId="478"/>
          <ac:spMkLst>
            <pc:docMk/>
            <pc:sldMk cId="0" sldId="256"/>
            <ac:spMk id="21" creationId="{00000000-0000-0000-0000-000000000000}"/>
          </ac:spMkLst>
        </pc:spChg>
        <pc:spChg chg="del">
          <ac:chgData name="SIMON Maxime" userId="24d59d33-45f7-4c1d-9ead-6acd5063cda9" providerId="ADAL" clId="{8D27F747-FC62-4D1C-BD57-58E132BF5ABE}" dt="2022-04-27T14:02:29.754" v="232" actId="478"/>
          <ac:spMkLst>
            <pc:docMk/>
            <pc:sldMk cId="0" sldId="256"/>
            <ac:spMk id="23" creationId="{00000000-0000-0000-0000-000000000000}"/>
          </ac:spMkLst>
        </pc:spChg>
        <pc:spChg chg="del">
          <ac:chgData name="SIMON Maxime" userId="24d59d33-45f7-4c1d-9ead-6acd5063cda9" providerId="ADAL" clId="{8D27F747-FC62-4D1C-BD57-58E132BF5ABE}" dt="2022-04-27T14:02:44.804" v="236" actId="478"/>
          <ac:spMkLst>
            <pc:docMk/>
            <pc:sldMk cId="0" sldId="256"/>
            <ac:spMk id="35" creationId="{00000000-0000-0000-0000-000000000000}"/>
          </ac:spMkLst>
        </pc:spChg>
        <pc:spChg chg="mod">
          <ac:chgData name="SIMON Maxime" userId="24d59d33-45f7-4c1d-9ead-6acd5063cda9" providerId="ADAL" clId="{8D27F747-FC62-4D1C-BD57-58E132BF5ABE}" dt="2022-04-27T14:02:52.094" v="238" actId="14100"/>
          <ac:spMkLst>
            <pc:docMk/>
            <pc:sldMk cId="0" sldId="256"/>
            <ac:spMk id="38" creationId="{00000000-0000-0000-0000-000000000000}"/>
          </ac:spMkLst>
        </pc:spChg>
        <pc:spChg chg="del">
          <ac:chgData name="SIMON Maxime" userId="24d59d33-45f7-4c1d-9ead-6acd5063cda9" providerId="ADAL" clId="{8D27F747-FC62-4D1C-BD57-58E132BF5ABE}" dt="2022-04-27T14:02:32.375" v="234" actId="478"/>
          <ac:spMkLst>
            <pc:docMk/>
            <pc:sldMk cId="0" sldId="256"/>
            <ac:spMk id="41" creationId="{00000000-0000-0000-0000-000000000000}"/>
          </ac:spMkLst>
        </pc:spChg>
        <pc:spChg chg="del">
          <ac:chgData name="SIMON Maxime" userId="24d59d33-45f7-4c1d-9ead-6acd5063cda9" providerId="ADAL" clId="{8D27F747-FC62-4D1C-BD57-58E132BF5ABE}" dt="2022-04-27T14:02:28.395" v="231" actId="478"/>
          <ac:spMkLst>
            <pc:docMk/>
            <pc:sldMk cId="0" sldId="256"/>
            <ac:spMk id="42" creationId="{00000000-0000-0000-0000-000000000000}"/>
          </ac:spMkLst>
        </pc:spChg>
        <pc:spChg chg="del">
          <ac:chgData name="SIMON Maxime" userId="24d59d33-45f7-4c1d-9ead-6acd5063cda9" providerId="ADAL" clId="{8D27F747-FC62-4D1C-BD57-58E132BF5ABE}" dt="2022-04-27T14:02:30.645" v="233" actId="478"/>
          <ac:spMkLst>
            <pc:docMk/>
            <pc:sldMk cId="0" sldId="256"/>
            <ac:spMk id="45" creationId="{00000000-0000-0000-0000-000000000000}"/>
          </ac:spMkLst>
        </pc:spChg>
        <pc:spChg chg="mod">
          <ac:chgData name="SIMON Maxime" userId="24d59d33-45f7-4c1d-9ead-6acd5063cda9" providerId="ADAL" clId="{8D27F747-FC62-4D1C-BD57-58E132BF5ABE}" dt="2022-04-28T08:01:30.162" v="312" actId="20577"/>
          <ac:spMkLst>
            <pc:docMk/>
            <pc:sldMk cId="0" sldId="256"/>
            <ac:spMk id="48" creationId="{A98B7A87-1B57-45D8-A212-53784C1C7D93}"/>
          </ac:spMkLst>
        </pc:spChg>
        <pc:spChg chg="mod">
          <ac:chgData name="SIMON Maxime" userId="24d59d33-45f7-4c1d-9ead-6acd5063cda9" providerId="ADAL" clId="{8D27F747-FC62-4D1C-BD57-58E132BF5ABE}" dt="2022-04-27T14:04:02.053" v="263" actId="1036"/>
          <ac:spMkLst>
            <pc:docMk/>
            <pc:sldMk cId="0" sldId="256"/>
            <ac:spMk id="49" creationId="{D0058DCA-C416-4442-ACC3-3D6BD0E8641E}"/>
          </ac:spMkLst>
        </pc:spChg>
        <pc:spChg chg="mod">
          <ac:chgData name="SIMON Maxime" userId="24d59d33-45f7-4c1d-9ead-6acd5063cda9" providerId="ADAL" clId="{8D27F747-FC62-4D1C-BD57-58E132BF5ABE}" dt="2022-04-27T14:04:28.838" v="271" actId="20577"/>
          <ac:spMkLst>
            <pc:docMk/>
            <pc:sldMk cId="0" sldId="256"/>
            <ac:spMk id="52" creationId="{70E73F8D-E6A0-42AA-9FB5-A08AC64E5D65}"/>
          </ac:spMkLst>
        </pc:spChg>
        <pc:spChg chg="mod">
          <ac:chgData name="SIMON Maxime" userId="24d59d33-45f7-4c1d-9ead-6acd5063cda9" providerId="ADAL" clId="{8D27F747-FC62-4D1C-BD57-58E132BF5ABE}" dt="2022-04-28T08:01:46.013" v="317" actId="20577"/>
          <ac:spMkLst>
            <pc:docMk/>
            <pc:sldMk cId="0" sldId="256"/>
            <ac:spMk id="56" creationId="{99201631-FF58-49E4-8646-8ED819180702}"/>
          </ac:spMkLst>
        </pc:spChg>
        <pc:graphicFrameChg chg="mod modGraphic">
          <ac:chgData name="SIMON Maxime" userId="24d59d33-45f7-4c1d-9ead-6acd5063cda9" providerId="ADAL" clId="{8D27F747-FC62-4D1C-BD57-58E132BF5ABE}" dt="2022-04-27T14:05:23.272" v="293" actId="1036"/>
          <ac:graphicFrameMkLst>
            <pc:docMk/>
            <pc:sldMk cId="0" sldId="256"/>
            <ac:graphicFrameMk id="46" creationId="{E9D90503-3143-4DC8-BD29-6B0E8F3AFAB9}"/>
          </ac:graphicFrameMkLst>
        </pc:graphicFrameChg>
        <pc:picChg chg="del mod">
          <ac:chgData name="SIMON Maxime" userId="24d59d33-45f7-4c1d-9ead-6acd5063cda9" providerId="ADAL" clId="{8D27F747-FC62-4D1C-BD57-58E132BF5ABE}" dt="2022-04-27T14:02:57.474" v="240" actId="478"/>
          <ac:picMkLst>
            <pc:docMk/>
            <pc:sldMk cId="0" sldId="256"/>
            <ac:picMk id="9" creationId="{4DF7E1F2-8B42-4FDE-BF20-A7A2F9A4702A}"/>
          </ac:picMkLst>
        </pc:picChg>
        <pc:picChg chg="add mod">
          <ac:chgData name="SIMON Maxime" userId="24d59d33-45f7-4c1d-9ead-6acd5063cda9" providerId="ADAL" clId="{8D27F747-FC62-4D1C-BD57-58E132BF5ABE}" dt="2022-04-27T14:05:23.272" v="293" actId="1036"/>
          <ac:picMkLst>
            <pc:docMk/>
            <pc:sldMk cId="0" sldId="256"/>
            <ac:picMk id="11" creationId="{20F22108-3F7D-4667-9405-E4C23AE9160C}"/>
          </ac:picMkLst>
        </pc:picChg>
        <pc:picChg chg="add mod">
          <ac:chgData name="SIMON Maxime" userId="24d59d33-45f7-4c1d-9ead-6acd5063cda9" providerId="ADAL" clId="{8D27F747-FC62-4D1C-BD57-58E132BF5ABE}" dt="2022-04-27T14:04:59.253" v="285" actId="1038"/>
          <ac:picMkLst>
            <pc:docMk/>
            <pc:sldMk cId="0" sldId="256"/>
            <ac:picMk id="18" creationId="{D8E441FB-D995-4551-B69E-E5F34302CF4F}"/>
          </ac:picMkLst>
        </pc:picChg>
        <pc:picChg chg="del">
          <ac:chgData name="SIMON Maxime" userId="24d59d33-45f7-4c1d-9ead-6acd5063cda9" providerId="ADAL" clId="{8D27F747-FC62-4D1C-BD57-58E132BF5ABE}" dt="2022-04-27T14:04:41.703" v="277" actId="478"/>
          <ac:picMkLst>
            <pc:docMk/>
            <pc:sldMk cId="0" sldId="256"/>
            <ac:picMk id="19" creationId="{53432732-3FE8-4661-A977-6F7E6AED3A61}"/>
          </ac:picMkLst>
        </pc:picChg>
      </pc:sldChg>
    </pc:docChg>
  </pc:docChgLst>
  <pc:docChgLst>
    <pc:chgData name="SIMON Maxime" userId="24d59d33-45f7-4c1d-9ead-6acd5063cda9" providerId="ADAL" clId="{78D72919-D057-451B-AA1F-6AD125058518}"/>
    <pc:docChg chg="undo custSel modSld">
      <pc:chgData name="SIMON Maxime" userId="24d59d33-45f7-4c1d-9ead-6acd5063cda9" providerId="ADAL" clId="{78D72919-D057-451B-AA1F-6AD125058518}" dt="2021-12-10T10:51:08.126" v="410" actId="20577"/>
      <pc:docMkLst>
        <pc:docMk/>
      </pc:docMkLst>
      <pc:sldChg chg="addSp delSp modSp mod">
        <pc:chgData name="SIMON Maxime" userId="24d59d33-45f7-4c1d-9ead-6acd5063cda9" providerId="ADAL" clId="{78D72919-D057-451B-AA1F-6AD125058518}" dt="2021-12-10T10:51:08.126" v="410" actId="20577"/>
        <pc:sldMkLst>
          <pc:docMk/>
          <pc:sldMk cId="0" sldId="256"/>
        </pc:sldMkLst>
        <pc:spChg chg="mod">
          <ac:chgData name="SIMON Maxime" userId="24d59d33-45f7-4c1d-9ead-6acd5063cda9" providerId="ADAL" clId="{78D72919-D057-451B-AA1F-6AD125058518}" dt="2021-12-08T15:05:27.310" v="173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SIMON Maxime" userId="24d59d33-45f7-4c1d-9ead-6acd5063cda9" providerId="ADAL" clId="{78D72919-D057-451B-AA1F-6AD125058518}" dt="2021-12-08T15:05:15.655" v="169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SIMON Maxime" userId="24d59d33-45f7-4c1d-9ead-6acd5063cda9" providerId="ADAL" clId="{78D72919-D057-451B-AA1F-6AD125058518}" dt="2021-12-09T16:27:16.186" v="359" actId="14100"/>
          <ac:spMkLst>
            <pc:docMk/>
            <pc:sldMk cId="0" sldId="256"/>
            <ac:spMk id="10" creationId="{00000000-0000-0000-0000-000000000000}"/>
          </ac:spMkLst>
        </pc:spChg>
        <pc:spChg chg="mod">
          <ac:chgData name="SIMON Maxime" userId="24d59d33-45f7-4c1d-9ead-6acd5063cda9" providerId="ADAL" clId="{78D72919-D057-451B-AA1F-6AD125058518}" dt="2021-12-08T15:01:57.055" v="136" actId="1076"/>
          <ac:spMkLst>
            <pc:docMk/>
            <pc:sldMk cId="0" sldId="256"/>
            <ac:spMk id="16" creationId="{B139F2E7-E254-4741-A7E6-CFCD5AAD0611}"/>
          </ac:spMkLst>
        </pc:spChg>
        <pc:spChg chg="del">
          <ac:chgData name="SIMON Maxime" userId="24d59d33-45f7-4c1d-9ead-6acd5063cda9" providerId="ADAL" clId="{78D72919-D057-451B-AA1F-6AD125058518}" dt="2021-12-08T15:01:27.956" v="130" actId="478"/>
          <ac:spMkLst>
            <pc:docMk/>
            <pc:sldMk cId="0" sldId="256"/>
            <ac:spMk id="19" creationId="{0147DFB8-1BB6-46D2-A85B-4A7DB2824D9E}"/>
          </ac:spMkLst>
        </pc:spChg>
        <pc:spChg chg="mod">
          <ac:chgData name="SIMON Maxime" userId="24d59d33-45f7-4c1d-9ead-6acd5063cda9" providerId="ADAL" clId="{78D72919-D057-451B-AA1F-6AD125058518}" dt="2021-12-09T16:26:41.529" v="354" actId="1076"/>
          <ac:spMkLst>
            <pc:docMk/>
            <pc:sldMk cId="0" sldId="256"/>
            <ac:spMk id="28" creationId="{00000000-0000-0000-0000-000000000000}"/>
          </ac:spMkLst>
        </pc:spChg>
        <pc:spChg chg="mod">
          <ac:chgData name="SIMON Maxime" userId="24d59d33-45f7-4c1d-9ead-6acd5063cda9" providerId="ADAL" clId="{78D72919-D057-451B-AA1F-6AD125058518}" dt="2021-12-10T10:51:08.126" v="410" actId="20577"/>
          <ac:spMkLst>
            <pc:docMk/>
            <pc:sldMk cId="0" sldId="256"/>
            <ac:spMk id="48" creationId="{A98B7A87-1B57-45D8-A212-53784C1C7D93}"/>
          </ac:spMkLst>
        </pc:spChg>
        <pc:spChg chg="mod">
          <ac:chgData name="SIMON Maxime" userId="24d59d33-45f7-4c1d-9ead-6acd5063cda9" providerId="ADAL" clId="{78D72919-D057-451B-AA1F-6AD125058518}" dt="2021-12-09T16:26:08.022" v="337" actId="1076"/>
          <ac:spMkLst>
            <pc:docMk/>
            <pc:sldMk cId="0" sldId="256"/>
            <ac:spMk id="51" creationId="{D01D658E-3A55-45AD-8C30-0CC8C2EA0EE3}"/>
          </ac:spMkLst>
        </pc:spChg>
        <pc:spChg chg="mod">
          <ac:chgData name="SIMON Maxime" userId="24d59d33-45f7-4c1d-9ead-6acd5063cda9" providerId="ADAL" clId="{78D72919-D057-451B-AA1F-6AD125058518}" dt="2021-12-10T10:40:59.692" v="399" actId="20577"/>
          <ac:spMkLst>
            <pc:docMk/>
            <pc:sldMk cId="0" sldId="256"/>
            <ac:spMk id="52" creationId="{70E73F8D-E6A0-42AA-9FB5-A08AC64E5D65}"/>
          </ac:spMkLst>
        </pc:spChg>
        <pc:spChg chg="mod">
          <ac:chgData name="SIMON Maxime" userId="24d59d33-45f7-4c1d-9ead-6acd5063cda9" providerId="ADAL" clId="{78D72919-D057-451B-AA1F-6AD125058518}" dt="2021-12-10T10:40:40.009" v="392" actId="20577"/>
          <ac:spMkLst>
            <pc:docMk/>
            <pc:sldMk cId="0" sldId="256"/>
            <ac:spMk id="56" creationId="{99201631-FF58-49E4-8646-8ED819180702}"/>
          </ac:spMkLst>
        </pc:spChg>
        <pc:graphicFrameChg chg="mod modGraphic">
          <ac:chgData name="SIMON Maxime" userId="24d59d33-45f7-4c1d-9ead-6acd5063cda9" providerId="ADAL" clId="{78D72919-D057-451B-AA1F-6AD125058518}" dt="2021-12-08T15:04:59.671" v="165" actId="14100"/>
          <ac:graphicFrameMkLst>
            <pc:docMk/>
            <pc:sldMk cId="0" sldId="256"/>
            <ac:graphicFrameMk id="46" creationId="{E9D90503-3143-4DC8-BD29-6B0E8F3AFAB9}"/>
          </ac:graphicFrameMkLst>
        </pc:graphicFrameChg>
        <pc:picChg chg="add del mod">
          <ac:chgData name="SIMON Maxime" userId="24d59d33-45f7-4c1d-9ead-6acd5063cda9" providerId="ADAL" clId="{78D72919-D057-451B-AA1F-6AD125058518}" dt="2021-12-09T16:21:33.535" v="314" actId="478"/>
          <ac:picMkLst>
            <pc:docMk/>
            <pc:sldMk cId="0" sldId="256"/>
            <ac:picMk id="9" creationId="{A81CA403-E58F-46AA-AF13-49E5AD2322F0}"/>
          </ac:picMkLst>
        </pc:picChg>
        <pc:picChg chg="del">
          <ac:chgData name="SIMON Maxime" userId="24d59d33-45f7-4c1d-9ead-6acd5063cda9" providerId="ADAL" clId="{78D72919-D057-451B-AA1F-6AD125058518}" dt="2021-12-09T16:20:50.392" v="306" actId="478"/>
          <ac:picMkLst>
            <pc:docMk/>
            <pc:sldMk cId="0" sldId="256"/>
            <ac:picMk id="11" creationId="{A3CFE9E1-160A-41A2-85E0-60A197E269B8}"/>
          </ac:picMkLst>
        </pc:picChg>
        <pc:picChg chg="mod">
          <ac:chgData name="SIMON Maxime" userId="24d59d33-45f7-4c1d-9ead-6acd5063cda9" providerId="ADAL" clId="{78D72919-D057-451B-AA1F-6AD125058518}" dt="2021-12-08T15:02:00.262" v="139" actId="1076"/>
          <ac:picMkLst>
            <pc:docMk/>
            <pc:sldMk cId="0" sldId="256"/>
            <ac:picMk id="18" creationId="{66304E89-818F-42BB-B775-5DD1E9CABCAB}"/>
          </ac:picMkLst>
        </pc:picChg>
        <pc:picChg chg="add mod">
          <ac:chgData name="SIMON Maxime" userId="24d59d33-45f7-4c1d-9ead-6acd5063cda9" providerId="ADAL" clId="{78D72919-D057-451B-AA1F-6AD125058518}" dt="2021-12-09T16:22:01.904" v="324" actId="1076"/>
          <ac:picMkLst>
            <pc:docMk/>
            <pc:sldMk cId="0" sldId="256"/>
            <ac:picMk id="19" creationId="{53432732-3FE8-4661-A977-6F7E6AED3A61}"/>
          </ac:picMkLst>
        </pc:picChg>
        <pc:cxnChg chg="mod">
          <ac:chgData name="SIMON Maxime" userId="24d59d33-45f7-4c1d-9ead-6acd5063cda9" providerId="ADAL" clId="{78D72919-D057-451B-AA1F-6AD125058518}" dt="2021-12-09T16:26:47.505" v="356" actId="1036"/>
          <ac:cxnSpMkLst>
            <pc:docMk/>
            <pc:sldMk cId="0" sldId="256"/>
            <ac:cxnSpMk id="24" creationId="{00000000-0000-0000-0000-000000000000}"/>
          </ac:cxnSpMkLst>
        </pc:cxnChg>
        <pc:cxnChg chg="mod">
          <ac:chgData name="SIMON Maxime" userId="24d59d33-45f7-4c1d-9ead-6acd5063cda9" providerId="ADAL" clId="{78D72919-D057-451B-AA1F-6AD125058518}" dt="2021-12-09T16:26:26.863" v="348" actId="1035"/>
          <ac:cxnSpMkLst>
            <pc:docMk/>
            <pc:sldMk cId="0" sldId="256"/>
            <ac:cxnSpMk id="43" creationId="{00000000-0000-0000-0000-000000000000}"/>
          </ac:cxnSpMkLst>
        </pc:cxnChg>
      </pc:sldChg>
    </pc:docChg>
  </pc:docChgLst>
  <pc:docChgLst>
    <pc:chgData name="SIMON Maxime" userId="24d59d33-45f7-4c1d-9ead-6acd5063cda9" providerId="ADAL" clId="{797A53F8-80D6-4896-A0C4-0D718A65D411}"/>
    <pc:docChg chg="undo custSel modSld">
      <pc:chgData name="SIMON Maxime" userId="24d59d33-45f7-4c1d-9ead-6acd5063cda9" providerId="ADAL" clId="{797A53F8-80D6-4896-A0C4-0D718A65D411}" dt="2023-03-15T10:22:25.349" v="369" actId="1076"/>
      <pc:docMkLst>
        <pc:docMk/>
      </pc:docMkLst>
      <pc:sldChg chg="addSp delSp modSp mod">
        <pc:chgData name="SIMON Maxime" userId="24d59d33-45f7-4c1d-9ead-6acd5063cda9" providerId="ADAL" clId="{797A53F8-80D6-4896-A0C4-0D718A65D411}" dt="2023-03-15T10:22:25.349" v="369" actId="1076"/>
        <pc:sldMkLst>
          <pc:docMk/>
          <pc:sldMk cId="0" sldId="256"/>
        </pc:sldMkLst>
        <pc:spChg chg="mod">
          <ac:chgData name="SIMON Maxime" userId="24d59d33-45f7-4c1d-9ead-6acd5063cda9" providerId="ADAL" clId="{797A53F8-80D6-4896-A0C4-0D718A65D411}" dt="2023-03-14T11:01:04.625" v="154" actId="14100"/>
          <ac:spMkLst>
            <pc:docMk/>
            <pc:sldMk cId="0" sldId="256"/>
            <ac:spMk id="16" creationId="{B139F2E7-E254-4741-A7E6-CFCD5AAD0611}"/>
          </ac:spMkLst>
        </pc:spChg>
        <pc:spChg chg="mod">
          <ac:chgData name="SIMON Maxime" userId="24d59d33-45f7-4c1d-9ead-6acd5063cda9" providerId="ADAL" clId="{797A53F8-80D6-4896-A0C4-0D718A65D411}" dt="2023-03-15T10:21:43.359" v="359" actId="20577"/>
          <ac:spMkLst>
            <pc:docMk/>
            <pc:sldMk cId="0" sldId="256"/>
            <ac:spMk id="48" creationId="{A98B7A87-1B57-45D8-A212-53784C1C7D93}"/>
          </ac:spMkLst>
        </pc:spChg>
        <pc:spChg chg="mod">
          <ac:chgData name="SIMON Maxime" userId="24d59d33-45f7-4c1d-9ead-6acd5063cda9" providerId="ADAL" clId="{797A53F8-80D6-4896-A0C4-0D718A65D411}" dt="2023-03-14T10:58:10.168" v="76" actId="1076"/>
          <ac:spMkLst>
            <pc:docMk/>
            <pc:sldMk cId="0" sldId="256"/>
            <ac:spMk id="51" creationId="{D01D658E-3A55-45AD-8C30-0CC8C2EA0EE3}"/>
          </ac:spMkLst>
        </pc:spChg>
        <pc:spChg chg="mod">
          <ac:chgData name="SIMON Maxime" userId="24d59d33-45f7-4c1d-9ead-6acd5063cda9" providerId="ADAL" clId="{797A53F8-80D6-4896-A0C4-0D718A65D411}" dt="2023-03-14T10:57:12.909" v="69" actId="20577"/>
          <ac:spMkLst>
            <pc:docMk/>
            <pc:sldMk cId="0" sldId="256"/>
            <ac:spMk id="52" creationId="{70E73F8D-E6A0-42AA-9FB5-A08AC64E5D65}"/>
          </ac:spMkLst>
        </pc:spChg>
        <pc:spChg chg="mod">
          <ac:chgData name="SIMON Maxime" userId="24d59d33-45f7-4c1d-9ead-6acd5063cda9" providerId="ADAL" clId="{797A53F8-80D6-4896-A0C4-0D718A65D411}" dt="2023-03-15T10:20:21.259" v="259" actId="20577"/>
          <ac:spMkLst>
            <pc:docMk/>
            <pc:sldMk cId="0" sldId="256"/>
            <ac:spMk id="56" creationId="{99201631-FF58-49E4-8646-8ED819180702}"/>
          </ac:spMkLst>
        </pc:spChg>
        <pc:graphicFrameChg chg="modGraphic">
          <ac:chgData name="SIMON Maxime" userId="24d59d33-45f7-4c1d-9ead-6acd5063cda9" providerId="ADAL" clId="{797A53F8-80D6-4896-A0C4-0D718A65D411}" dt="2023-03-14T11:01:19.019" v="177" actId="20577"/>
          <ac:graphicFrameMkLst>
            <pc:docMk/>
            <pc:sldMk cId="0" sldId="256"/>
            <ac:graphicFrameMk id="46" creationId="{E9D90503-3143-4DC8-BD29-6B0E8F3AFAB9}"/>
          </ac:graphicFrameMkLst>
        </pc:graphicFrameChg>
        <pc:picChg chg="add del mod">
          <ac:chgData name="SIMON Maxime" userId="24d59d33-45f7-4c1d-9ead-6acd5063cda9" providerId="ADAL" clId="{797A53F8-80D6-4896-A0C4-0D718A65D411}" dt="2023-03-14T14:57:46.877" v="229" actId="478"/>
          <ac:picMkLst>
            <pc:docMk/>
            <pc:sldMk cId="0" sldId="256"/>
            <ac:picMk id="6" creationId="{892A4616-B2B0-7C3A-6B07-C4D2CB93BCA5}"/>
          </ac:picMkLst>
        </pc:picChg>
        <pc:picChg chg="add mod">
          <ac:chgData name="SIMON Maxime" userId="24d59d33-45f7-4c1d-9ead-6acd5063cda9" providerId="ADAL" clId="{797A53F8-80D6-4896-A0C4-0D718A65D411}" dt="2023-03-15T10:22:25.349" v="369" actId="1076"/>
          <ac:picMkLst>
            <pc:docMk/>
            <pc:sldMk cId="0" sldId="256"/>
            <ac:picMk id="6" creationId="{B50CFBC9-9616-E3E4-0496-061879E1F638}"/>
          </ac:picMkLst>
        </pc:picChg>
        <pc:picChg chg="add mod">
          <ac:chgData name="SIMON Maxime" userId="24d59d33-45f7-4c1d-9ead-6acd5063cda9" providerId="ADAL" clId="{797A53F8-80D6-4896-A0C4-0D718A65D411}" dt="2023-03-14T14:58:07.121" v="236" actId="14100"/>
          <ac:picMkLst>
            <pc:docMk/>
            <pc:sldMk cId="0" sldId="256"/>
            <ac:picMk id="9" creationId="{70A1E498-BA34-EFE6-DA52-9D0203C1C268}"/>
          </ac:picMkLst>
        </pc:picChg>
        <pc:picChg chg="add mod">
          <ac:chgData name="SIMON Maxime" userId="24d59d33-45f7-4c1d-9ead-6acd5063cda9" providerId="ADAL" clId="{797A53F8-80D6-4896-A0C4-0D718A65D411}" dt="2023-03-14T11:03:04.270" v="193" actId="1076"/>
          <ac:picMkLst>
            <pc:docMk/>
            <pc:sldMk cId="0" sldId="256"/>
            <ac:picMk id="11" creationId="{FC0922BC-4AEC-3CC8-5877-F7862805AC46}"/>
          </ac:picMkLst>
        </pc:picChg>
        <pc:picChg chg="del">
          <ac:chgData name="SIMON Maxime" userId="24d59d33-45f7-4c1d-9ead-6acd5063cda9" providerId="ADAL" clId="{797A53F8-80D6-4896-A0C4-0D718A65D411}" dt="2023-03-14T10:58:15.657" v="77" actId="478"/>
          <ac:picMkLst>
            <pc:docMk/>
            <pc:sldMk cId="0" sldId="256"/>
            <ac:picMk id="21" creationId="{D5BBB63C-2822-6857-D936-163EC77C604E}"/>
          </ac:picMkLst>
        </pc:picChg>
        <pc:picChg chg="del">
          <ac:chgData name="SIMON Maxime" userId="24d59d33-45f7-4c1d-9ead-6acd5063cda9" providerId="ADAL" clId="{797A53F8-80D6-4896-A0C4-0D718A65D411}" dt="2023-03-14T11:02:10.147" v="178" actId="478"/>
          <ac:picMkLst>
            <pc:docMk/>
            <pc:sldMk cId="0" sldId="256"/>
            <ac:picMk id="23" creationId="{2926B6E3-7AA9-31F0-F6EC-61B299E6693D}"/>
          </ac:picMkLst>
        </pc:picChg>
        <pc:picChg chg="del">
          <ac:chgData name="SIMON Maxime" userId="24d59d33-45f7-4c1d-9ead-6acd5063cda9" providerId="ADAL" clId="{797A53F8-80D6-4896-A0C4-0D718A65D411}" dt="2023-03-15T10:21:57.909" v="360" actId="478"/>
          <ac:picMkLst>
            <pc:docMk/>
            <pc:sldMk cId="0" sldId="256"/>
            <ac:picMk id="26" creationId="{39EC9A74-3404-0716-732D-FC4B61140B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493" cy="497572"/>
          </a:xfrm>
          <a:prstGeom prst="rect">
            <a:avLst/>
          </a:prstGeom>
        </p:spPr>
        <p:txBody>
          <a:bodyPr vert="horz" lIns="88358" tIns="44179" rIns="88358" bIns="441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2883" y="0"/>
            <a:ext cx="2955493" cy="497572"/>
          </a:xfrm>
          <a:prstGeom prst="rect">
            <a:avLst/>
          </a:prstGeom>
        </p:spPr>
        <p:txBody>
          <a:bodyPr vert="horz" lIns="88358" tIns="44179" rIns="88358" bIns="44179" rtlCol="0"/>
          <a:lstStyle>
            <a:lvl1pPr algn="r">
              <a:defRPr sz="1200"/>
            </a:lvl1pPr>
          </a:lstStyle>
          <a:p>
            <a:fld id="{1E5DB68F-F253-469F-88F4-8F68532673B2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52650" y="1241425"/>
            <a:ext cx="25146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58" tIns="44179" rIns="88358" bIns="4417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686" y="4780074"/>
            <a:ext cx="5456530" cy="3909709"/>
          </a:xfrm>
          <a:prstGeom prst="rect">
            <a:avLst/>
          </a:prstGeom>
        </p:spPr>
        <p:txBody>
          <a:bodyPr vert="horz" lIns="88358" tIns="44179" rIns="88358" bIns="4417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3829"/>
            <a:ext cx="2955493" cy="497572"/>
          </a:xfrm>
          <a:prstGeom prst="rect">
            <a:avLst/>
          </a:prstGeom>
        </p:spPr>
        <p:txBody>
          <a:bodyPr vert="horz" lIns="88358" tIns="44179" rIns="88358" bIns="441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2883" y="9433829"/>
            <a:ext cx="2955493" cy="497572"/>
          </a:xfrm>
          <a:prstGeom prst="rect">
            <a:avLst/>
          </a:prstGeom>
        </p:spPr>
        <p:txBody>
          <a:bodyPr vert="horz" lIns="88358" tIns="44179" rIns="88358" bIns="44179" rtlCol="0" anchor="b"/>
          <a:lstStyle>
            <a:lvl1pPr algn="r">
              <a:defRPr sz="1200"/>
            </a:lvl1pPr>
          </a:lstStyle>
          <a:p>
            <a:fld id="{64655B95-6DC8-47CC-B9AF-87BA40249A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94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55B95-6DC8-47CC-B9AF-87BA40249AB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71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7F0-95BC-4BF4-92FB-B2CEFCF00790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94F9-5D71-4820-A50C-B9D4B15FA0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7F0-95BC-4BF4-92FB-B2CEFCF00790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94F9-5D71-4820-A50C-B9D4B15FA0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7F0-95BC-4BF4-92FB-B2CEFCF00790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94F9-5D71-4820-A50C-B9D4B15FA0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7F0-95BC-4BF4-92FB-B2CEFCF00790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94F9-5D71-4820-A50C-B9D4B15FA0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7F0-95BC-4BF4-92FB-B2CEFCF00790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94F9-5D71-4820-A50C-B9D4B15FA0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7F0-95BC-4BF4-92FB-B2CEFCF00790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94F9-5D71-4820-A50C-B9D4B15FA0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7F0-95BC-4BF4-92FB-B2CEFCF00790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94F9-5D71-4820-A50C-B9D4B15FA0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7F0-95BC-4BF4-92FB-B2CEFCF00790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94F9-5D71-4820-A50C-B9D4B15FA0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7F0-95BC-4BF4-92FB-B2CEFCF00790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94F9-5D71-4820-A50C-B9D4B15FA0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7F0-95BC-4BF4-92FB-B2CEFCF00790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94F9-5D71-4820-A50C-B9D4B15FA0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07F0-95BC-4BF4-92FB-B2CEFCF00790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94F9-5D71-4820-A50C-B9D4B15FA0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07F0-95BC-4BF4-92FB-B2CEFCF00790}" type="datetimeFigureOut">
              <a:rPr lang="fr-FR" smtClean="0"/>
              <a:pPr/>
              <a:t>27/03/2023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D94F9-5D71-4820-A50C-B9D4B15FA0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mailto:ligue@naqbasket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ande diagonale 43"/>
          <p:cNvSpPr/>
          <p:nvPr/>
        </p:nvSpPr>
        <p:spPr>
          <a:xfrm>
            <a:off x="0" y="0"/>
            <a:ext cx="6858000" cy="3049544"/>
          </a:xfrm>
          <a:prstGeom prst="diagStripe">
            <a:avLst>
              <a:gd name="adj" fmla="val 77613"/>
            </a:avLst>
          </a:prstGeom>
          <a:solidFill>
            <a:srgbClr val="AE0C0F"/>
          </a:solidFill>
          <a:ln w="0">
            <a:solidFill>
              <a:srgbClr val="031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7316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07039" y="2196009"/>
            <a:ext cx="4185529" cy="140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32659" y="2196009"/>
            <a:ext cx="6389708" cy="62446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9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ogner un rectangle à un seul coin 39"/>
          <p:cNvSpPr/>
          <p:nvPr/>
        </p:nvSpPr>
        <p:spPr>
          <a:xfrm rot="16200000">
            <a:off x="-360560" y="7581074"/>
            <a:ext cx="1368154" cy="259200"/>
          </a:xfrm>
          <a:prstGeom prst="snip1Rect">
            <a:avLst>
              <a:gd name="adj" fmla="val 50000"/>
            </a:avLst>
          </a:prstGeom>
          <a:solidFill>
            <a:srgbClr val="005BA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100" dirty="0"/>
              <a:t>CONDITIONS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60882"/>
              </p:ext>
            </p:extLst>
          </p:nvPr>
        </p:nvGraphicFramePr>
        <p:xfrm>
          <a:off x="2060848" y="2226097"/>
          <a:ext cx="4333555" cy="1378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480">
                <a:tc>
                  <a:txBody>
                    <a:bodyPr/>
                    <a:lstStyle/>
                    <a:p>
                      <a:pPr algn="r"/>
                      <a:r>
                        <a:rPr lang="fr-FR" sz="500" b="1" i="1" dirty="0">
                          <a:solidFill>
                            <a:schemeClr val="tx1"/>
                          </a:solidFill>
                        </a:rPr>
                        <a:t>Raison Sociale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________________________________________________________________________________________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r"/>
                      <a:r>
                        <a:rPr lang="fr-FR" sz="500" b="1" i="1" dirty="0">
                          <a:solidFill>
                            <a:schemeClr val="tx1"/>
                          </a:solidFill>
                        </a:rPr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___________________________________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fr-FR" sz="500" b="1" i="1" dirty="0">
                          <a:solidFill>
                            <a:schemeClr val="tx1"/>
                          </a:solidFill>
                        </a:rPr>
                        <a:t>Prénom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fr-FR" sz="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r"/>
                      <a:r>
                        <a:rPr lang="fr-FR" sz="500" b="1" i="1" dirty="0">
                          <a:solidFill>
                            <a:schemeClr val="tx1"/>
                          </a:solidFill>
                        </a:rPr>
                        <a:t>Adresse</a:t>
                      </a:r>
                      <a:r>
                        <a:rPr lang="fr-FR" sz="500" b="1" i="1" baseline="0" dirty="0">
                          <a:solidFill>
                            <a:schemeClr val="tx1"/>
                          </a:solidFill>
                        </a:rPr>
                        <a:t> de Livraison</a:t>
                      </a:r>
                      <a:endParaRPr lang="fr-FR" sz="5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________________________________________________________________________________________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59">
                <a:tc>
                  <a:txBody>
                    <a:bodyPr/>
                    <a:lstStyle/>
                    <a:p>
                      <a:pPr algn="r"/>
                      <a:r>
                        <a:rPr lang="fr-FR" sz="500" b="1" i="1" dirty="0">
                          <a:solidFill>
                            <a:schemeClr val="tx1"/>
                          </a:solidFill>
                        </a:rPr>
                        <a:t>Adresse</a:t>
                      </a:r>
                      <a:r>
                        <a:rPr lang="fr-FR" sz="500" b="1" i="1" baseline="0" dirty="0">
                          <a:solidFill>
                            <a:schemeClr val="tx1"/>
                          </a:solidFill>
                        </a:rPr>
                        <a:t> de Facturation</a:t>
                      </a:r>
                    </a:p>
                    <a:p>
                      <a:pPr algn="r"/>
                      <a:r>
                        <a:rPr lang="fr-FR" sz="2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300" b="1" i="1" baseline="0" dirty="0">
                          <a:solidFill>
                            <a:schemeClr val="tx1"/>
                          </a:solidFill>
                        </a:rPr>
                        <a:t>si différente de l’adresse de Livraison</a:t>
                      </a:r>
                      <a:endParaRPr lang="fr-FR" sz="2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________________________________________________________________________________________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r"/>
                      <a:r>
                        <a:rPr lang="fr-FR" sz="500" b="1" i="1" dirty="0">
                          <a:solidFill>
                            <a:schemeClr val="tx1"/>
                          </a:solidFill>
                        </a:rPr>
                        <a:t>Code Postal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__________________________________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500" b="1" i="1" dirty="0">
                          <a:solidFill>
                            <a:schemeClr val="tx1"/>
                          </a:solidFill>
                        </a:rPr>
                        <a:t>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__________________________________</a:t>
                      </a:r>
                      <a:endParaRPr lang="fr-F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80">
                <a:tc>
                  <a:txBody>
                    <a:bodyPr/>
                    <a:lstStyle/>
                    <a:p>
                      <a:pPr algn="r"/>
                      <a:r>
                        <a:rPr lang="fr-FR" sz="500" b="1" i="1" dirty="0">
                          <a:solidFill>
                            <a:schemeClr val="tx1"/>
                          </a:solidFill>
                        </a:rPr>
                        <a:t>E-mail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fr-FR" sz="500" dirty="0">
                          <a:solidFill>
                            <a:schemeClr val="tx1"/>
                          </a:solidFill>
                        </a:rPr>
                        <a:t>___________________________________@___________________________________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fr-FR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17772" y="7911512"/>
            <a:ext cx="605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00" dirty="0"/>
              <a:t>Fait le _________________ à _____________________            Signature et Cachet :</a:t>
            </a:r>
          </a:p>
          <a:p>
            <a:pPr algn="just"/>
            <a:endParaRPr lang="fr-FR" sz="700" dirty="0"/>
          </a:p>
          <a:p>
            <a:pPr algn="just"/>
            <a:endParaRPr lang="fr-FR" sz="700" dirty="0"/>
          </a:p>
          <a:p>
            <a:pPr algn="just"/>
            <a:r>
              <a:rPr lang="fr-FR" sz="700" dirty="0"/>
              <a:t>Le présent bon de commande signé constitue un engagement ferme et irrévocable.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9498" y="6916741"/>
            <a:ext cx="6654480" cy="72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ogner un rectangle à un seul coin 11"/>
          <p:cNvSpPr/>
          <p:nvPr/>
        </p:nvSpPr>
        <p:spPr>
          <a:xfrm rot="16200000">
            <a:off x="6005595" y="2786978"/>
            <a:ext cx="1296144" cy="257675"/>
          </a:xfrm>
          <a:prstGeom prst="snip1Rect">
            <a:avLst>
              <a:gd name="adj" fmla="val 50000"/>
            </a:avLst>
          </a:prstGeom>
          <a:solidFill>
            <a:srgbClr val="005BA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200" dirty="0"/>
              <a:t>COORDONNÉES</a:t>
            </a:r>
          </a:p>
        </p:txBody>
      </p:sp>
      <p:sp>
        <p:nvSpPr>
          <p:cNvPr id="38" name="Rogner un rectangle à un seul coin 37"/>
          <p:cNvSpPr/>
          <p:nvPr/>
        </p:nvSpPr>
        <p:spPr>
          <a:xfrm rot="16200000">
            <a:off x="-1233558" y="5191108"/>
            <a:ext cx="3112623" cy="257676"/>
          </a:xfrm>
          <a:prstGeom prst="snip1Rect">
            <a:avLst>
              <a:gd name="adj" fmla="val 50000"/>
            </a:avLst>
          </a:prstGeom>
          <a:solidFill>
            <a:srgbClr val="005BA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200" dirty="0"/>
              <a:t>GRILLE TARIFAIRE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28245" y="7744549"/>
            <a:ext cx="2666158" cy="3874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191251" y="3605563"/>
            <a:ext cx="6552728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 rot="16200000">
            <a:off x="607428" y="1516302"/>
            <a:ext cx="1488348" cy="2703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0" y="47754"/>
            <a:ext cx="2328982" cy="322306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12700">
            <a:solidFill>
              <a:srgbClr val="07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B39C5D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6253" y="6536541"/>
            <a:ext cx="22503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600" b="1" dirty="0">
                <a:solidFill>
                  <a:srgbClr val="FF0000"/>
                </a:solidFill>
              </a:rPr>
              <a:t>Aucun billet ne sera envoyé avant la réception du paiement.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41238" y="6156176"/>
            <a:ext cx="31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600" dirty="0">
                <a:solidFill>
                  <a:schemeClr val="dk1"/>
                </a:solidFill>
              </a:rPr>
              <a:t>Nous vous rappelons que les billets achetés sont strictement personnels, et comporteront le nom de la structure renseignée dans le champ « Coordonnées » ci-dessus.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632" y="35496"/>
            <a:ext cx="2315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731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 DE COMMANDE</a:t>
            </a:r>
          </a:p>
          <a:p>
            <a:pPr algn="ctr"/>
            <a:r>
              <a:rPr lang="fr-FR" sz="900" i="1" dirty="0"/>
              <a:t>Clubs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592626" y="1041585"/>
            <a:ext cx="41639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750" i="1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696353" y="539552"/>
            <a:ext cx="1008112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660435" y="1403648"/>
            <a:ext cx="1008112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651815" y="8098701"/>
            <a:ext cx="26657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i="1" dirty="0"/>
              <a:t>Une fois le bon de commande rempli, veuillez l’imprimer pour le signer.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95" y="8525355"/>
            <a:ext cx="2495705" cy="618645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A98B7A87-1B57-45D8-A212-53784C1C7D93}"/>
              </a:ext>
            </a:extLst>
          </p:cNvPr>
          <p:cNvSpPr txBox="1"/>
          <p:nvPr/>
        </p:nvSpPr>
        <p:spPr>
          <a:xfrm>
            <a:off x="497732" y="7033606"/>
            <a:ext cx="61444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00" dirty="0"/>
              <a:t>Merci de renvoyer ce bon de commande </a:t>
            </a:r>
            <a:r>
              <a:rPr lang="fr-FR" sz="700" b="1" dirty="0"/>
              <a:t>scanné et dûment complété par email </a:t>
            </a:r>
            <a:r>
              <a:rPr lang="fr-FR" sz="700" dirty="0"/>
              <a:t>à l’adresse suivante </a:t>
            </a:r>
            <a:r>
              <a:rPr lang="fr-FR" sz="700" b="1" dirty="0">
                <a:hlinkClick r:id="rId4"/>
              </a:rPr>
              <a:t>ligue@naqbasket.fr</a:t>
            </a:r>
            <a:r>
              <a:rPr lang="fr-FR" sz="700" b="1" dirty="0"/>
              <a:t>. </a:t>
            </a:r>
            <a:r>
              <a:rPr lang="fr-FR" sz="700" dirty="0"/>
              <a:t>Nous vous enverrons une confirmation de commande par email dès que celle-ci aura été traitée, et sous réserve des places disponibles.</a:t>
            </a:r>
          </a:p>
          <a:p>
            <a:pPr algn="just"/>
            <a:endParaRPr lang="fr-FR" sz="700" dirty="0"/>
          </a:p>
          <a:p>
            <a:pPr algn="just"/>
            <a:r>
              <a:rPr lang="fr-FR" sz="700" b="1" dirty="0">
                <a:solidFill>
                  <a:srgbClr val="FF0000"/>
                </a:solidFill>
              </a:rPr>
              <a:t>Une fois votre commande validée</a:t>
            </a:r>
            <a:r>
              <a:rPr lang="fr-FR" sz="700" dirty="0"/>
              <a:t>, (1) si vous réglez par virement merci de nous transmettre la preuve de virement par email à</a:t>
            </a:r>
            <a:r>
              <a:rPr lang="fr-FR" sz="700" b="1" dirty="0"/>
              <a:t> </a:t>
            </a:r>
            <a:r>
              <a:rPr lang="fr-FR" sz="700" b="1" dirty="0">
                <a:hlinkClick r:id="rId4"/>
              </a:rPr>
              <a:t>ligue@naqbasket.fr</a:t>
            </a:r>
            <a:r>
              <a:rPr lang="fr-FR" sz="700" b="1" dirty="0"/>
              <a:t> </a:t>
            </a:r>
            <a:r>
              <a:rPr lang="fr-FR" sz="700" dirty="0"/>
              <a:t>(2) S’il s’agit d’un paiement par chèque merci de nous faire parvenir le bon de commande et le chèque par courrier postal.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9201631-FF58-49E4-8646-8ED819180702}"/>
              </a:ext>
            </a:extLst>
          </p:cNvPr>
          <p:cNvSpPr txBox="1"/>
          <p:nvPr/>
        </p:nvSpPr>
        <p:spPr>
          <a:xfrm>
            <a:off x="4508778" y="8565552"/>
            <a:ext cx="2262622" cy="4770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" b="1" dirty="0"/>
              <a:t>CONTACT</a:t>
            </a:r>
            <a:r>
              <a:rPr lang="fr-FR" sz="500" dirty="0"/>
              <a:t> : Tél. 05 56 91 78 52 / E-mail : </a:t>
            </a:r>
            <a:r>
              <a:rPr lang="fr-FR" sz="500" dirty="0">
                <a:hlinkClick r:id="rId4"/>
              </a:rPr>
              <a:t>ligue@naqbasket.fr</a:t>
            </a:r>
            <a:r>
              <a:rPr lang="fr-FR" sz="500" dirty="0"/>
              <a:t> </a:t>
            </a:r>
          </a:p>
          <a:p>
            <a:pPr algn="ctr"/>
            <a:endParaRPr lang="fr-FR" sz="500" dirty="0"/>
          </a:p>
          <a:p>
            <a:pPr algn="ctr"/>
            <a:r>
              <a:rPr lang="fr-FR" sz="500" dirty="0"/>
              <a:t>Ligue Nouvelle Aquitaine</a:t>
            </a:r>
          </a:p>
          <a:p>
            <a:pPr algn="ctr"/>
            <a:r>
              <a:rPr lang="fr-FR" sz="500" dirty="0"/>
              <a:t>6 Allée Annie Fratellini</a:t>
            </a:r>
          </a:p>
          <a:p>
            <a:pPr algn="ctr"/>
            <a:r>
              <a:rPr lang="fr-FR" sz="500" dirty="0"/>
              <a:t>33140 Villenave-d’Ornon</a:t>
            </a:r>
          </a:p>
        </p:txBody>
      </p:sp>
      <p:graphicFrame>
        <p:nvGraphicFramePr>
          <p:cNvPr id="46" name="Tableau 12">
            <a:extLst>
              <a:ext uri="{FF2B5EF4-FFF2-40B4-BE49-F238E27FC236}">
                <a16:creationId xmlns:a16="http://schemas.microsoft.com/office/drawing/2014/main" id="{E9D90503-3143-4DC8-BD29-6B0E8F3AF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26228"/>
              </p:ext>
            </p:extLst>
          </p:nvPr>
        </p:nvGraphicFramePr>
        <p:xfrm>
          <a:off x="546866" y="4338635"/>
          <a:ext cx="3680759" cy="175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321">
                  <a:extLst>
                    <a:ext uri="{9D8B030D-6E8A-4147-A177-3AD203B41FA5}">
                      <a16:colId xmlns:a16="http://schemas.microsoft.com/office/drawing/2014/main" val="724408314"/>
                    </a:ext>
                  </a:extLst>
                </a:gridCol>
                <a:gridCol w="944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0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309">
                  <a:extLst>
                    <a:ext uri="{9D8B030D-6E8A-4147-A177-3AD203B41FA5}">
                      <a16:colId xmlns:a16="http://schemas.microsoft.com/office/drawing/2014/main" val="640330203"/>
                    </a:ext>
                  </a:extLst>
                </a:gridCol>
              </a:tblGrid>
              <a:tr h="238091">
                <a:tc rowSpan="2">
                  <a:txBody>
                    <a:bodyPr/>
                    <a:lstStyle/>
                    <a:p>
                      <a:endParaRPr lang="fr-FR" sz="7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FR" sz="7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600" b="1" dirty="0">
                          <a:solidFill>
                            <a:schemeClr val="bg1"/>
                          </a:solidFill>
                        </a:rPr>
                        <a:t>France – Tunisie </a:t>
                      </a:r>
                    </a:p>
                    <a:p>
                      <a:pPr algn="ctr"/>
                      <a:r>
                        <a:rPr lang="fr-FR" sz="600" b="1" dirty="0">
                          <a:solidFill>
                            <a:schemeClr val="bg1"/>
                          </a:solidFill>
                        </a:rPr>
                        <a:t>Jeudi 27 juillet 2023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2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2A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TTC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2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6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74">
                <a:tc vMerge="1">
                  <a:txBody>
                    <a:bodyPr/>
                    <a:lstStyle/>
                    <a:p>
                      <a:endParaRPr lang="fr-FR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bg1"/>
                          </a:solidFill>
                        </a:rPr>
                        <a:t>PLEIN TARIF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2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dirty="0">
                          <a:solidFill>
                            <a:schemeClr val="bg1"/>
                          </a:solidFill>
                        </a:rPr>
                        <a:t>TARIF CLUBS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2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b="1" dirty="0">
                          <a:solidFill>
                            <a:schemeClr val="bg1"/>
                          </a:solidFill>
                        </a:rPr>
                        <a:t>Quantité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b="1">
                          <a:solidFill>
                            <a:schemeClr val="bg1"/>
                          </a:solidFill>
                        </a:rPr>
                        <a:t>EN</a:t>
                      </a:r>
                      <a:r>
                        <a:rPr lang="fr-FR" sz="600" b="1" baseline="0">
                          <a:solidFill>
                            <a:schemeClr val="bg1"/>
                          </a:solidFill>
                        </a:rPr>
                        <a:t> €</a:t>
                      </a:r>
                      <a:endParaRPr lang="fr-FR" sz="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674">
                <a:tc>
                  <a:txBody>
                    <a:bodyPr/>
                    <a:lstStyle/>
                    <a:p>
                      <a:pPr algn="ctr"/>
                      <a:r>
                        <a:rPr lang="fr-FR" sz="600" baseline="0" dirty="0">
                          <a:solidFill>
                            <a:schemeClr val="tx1"/>
                          </a:solidFill>
                        </a:rPr>
                        <a:t>Cat. OR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0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80,00€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_______</a:t>
                      </a:r>
                      <a:endParaRPr lang="fr-F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>
                          <a:solidFill>
                            <a:schemeClr val="tx1"/>
                          </a:solidFill>
                        </a:rPr>
                        <a:t>_______€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383848"/>
                  </a:ext>
                </a:extLst>
              </a:tr>
              <a:tr h="152674">
                <a:tc>
                  <a:txBody>
                    <a:bodyPr/>
                    <a:lstStyle/>
                    <a:p>
                      <a:pPr algn="ctr"/>
                      <a:r>
                        <a:rPr lang="fr-FR" sz="600" baseline="0" dirty="0">
                          <a:solidFill>
                            <a:schemeClr val="bg1"/>
                          </a:solidFill>
                        </a:rPr>
                        <a:t>Cat. 1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strike="sng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55,00€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45,00€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_______</a:t>
                      </a:r>
                      <a:endParaRPr lang="fr-F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>
                          <a:solidFill>
                            <a:schemeClr val="tx1"/>
                          </a:solidFill>
                        </a:rPr>
                        <a:t>_______€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22825"/>
                  </a:ext>
                </a:extLst>
              </a:tr>
              <a:tr h="152674">
                <a:tc>
                  <a:txBody>
                    <a:bodyPr/>
                    <a:lstStyle/>
                    <a:p>
                      <a:pPr algn="ctr"/>
                      <a:r>
                        <a:rPr lang="fr-FR" sz="600" baseline="0" dirty="0">
                          <a:solidFill>
                            <a:schemeClr val="tx1"/>
                          </a:solidFill>
                        </a:rPr>
                        <a:t>Cat. 2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strike="sng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40,00€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36,00€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_______</a:t>
                      </a:r>
                      <a:endParaRPr lang="fr-F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>
                          <a:solidFill>
                            <a:schemeClr val="tx1"/>
                          </a:solidFill>
                        </a:rPr>
                        <a:t>_______€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76694"/>
                  </a:ext>
                </a:extLst>
              </a:tr>
              <a:tr h="152674">
                <a:tc>
                  <a:txBody>
                    <a:bodyPr/>
                    <a:lstStyle/>
                    <a:p>
                      <a:pPr algn="ctr"/>
                      <a:r>
                        <a:rPr lang="fr-FR" sz="600" baseline="0" dirty="0">
                          <a:solidFill>
                            <a:schemeClr val="tx1"/>
                          </a:solidFill>
                        </a:rPr>
                        <a:t>Cat. 3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strike="sng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30,00€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27,00€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_______</a:t>
                      </a:r>
                      <a:endParaRPr lang="fr-F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>
                          <a:solidFill>
                            <a:schemeClr val="tx1"/>
                          </a:solidFill>
                        </a:rPr>
                        <a:t>_______€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43070"/>
                  </a:ext>
                </a:extLst>
              </a:tr>
              <a:tr h="152674">
                <a:tc>
                  <a:txBody>
                    <a:bodyPr/>
                    <a:lstStyle/>
                    <a:p>
                      <a:pPr algn="ctr"/>
                      <a:r>
                        <a:rPr lang="fr-FR" sz="600" baseline="0" dirty="0">
                          <a:solidFill>
                            <a:schemeClr val="tx1"/>
                          </a:solidFill>
                        </a:rPr>
                        <a:t>Cat. 4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8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strike="sng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25,00€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23,00€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_______</a:t>
                      </a:r>
                      <a:endParaRPr lang="fr-F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>
                          <a:solidFill>
                            <a:schemeClr val="tx1"/>
                          </a:solidFill>
                        </a:rPr>
                        <a:t>_______€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26572"/>
                  </a:ext>
                </a:extLst>
              </a:tr>
              <a:tr h="152674">
                <a:tc>
                  <a:txBody>
                    <a:bodyPr/>
                    <a:lstStyle/>
                    <a:p>
                      <a:pPr algn="ctr"/>
                      <a:r>
                        <a:rPr lang="fr-FR" sz="600" baseline="0" dirty="0">
                          <a:solidFill>
                            <a:schemeClr val="tx1"/>
                          </a:solidFill>
                        </a:rPr>
                        <a:t>Cat. 5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20,00€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92000"/>
                  </a:ext>
                </a:extLst>
              </a:tr>
              <a:tr h="166910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2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E-ticket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2A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 Gratuit</a:t>
                      </a:r>
                      <a:endParaRPr lang="fr-FR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910">
                <a:tc gridSpan="2" vMerge="1"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2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52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_______</a:t>
                      </a:r>
                      <a:endParaRPr lang="fr-FR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solidFill>
                            <a:schemeClr val="tx1"/>
                          </a:solidFill>
                        </a:rPr>
                        <a:t>______€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" name="ZoneTexte 51">
            <a:extLst>
              <a:ext uri="{FF2B5EF4-FFF2-40B4-BE49-F238E27FC236}">
                <a16:creationId xmlns:a16="http://schemas.microsoft.com/office/drawing/2014/main" id="{70E73F8D-E6A0-42AA-9FB5-A08AC64E5D65}"/>
              </a:ext>
            </a:extLst>
          </p:cNvPr>
          <p:cNvSpPr txBox="1"/>
          <p:nvPr/>
        </p:nvSpPr>
        <p:spPr>
          <a:xfrm>
            <a:off x="-19925" y="639372"/>
            <a:ext cx="23152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B39C5D"/>
                </a:solidFill>
              </a:rPr>
              <a:t>FRANCE – TUNISIE</a:t>
            </a:r>
          </a:p>
          <a:p>
            <a:pPr algn="ctr"/>
            <a:r>
              <a:rPr lang="fr-FR" sz="1050" dirty="0"/>
              <a:t>Palais des Sports – Pau</a:t>
            </a:r>
          </a:p>
          <a:p>
            <a:pPr algn="ctr"/>
            <a:r>
              <a:rPr lang="fr-FR" sz="1050" i="1" dirty="0"/>
              <a:t>Jeudi 27 juillet – 20h30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0058DCA-C416-4442-ACC3-3D6BD0E8641E}"/>
              </a:ext>
            </a:extLst>
          </p:cNvPr>
          <p:cNvSpPr txBox="1"/>
          <p:nvPr/>
        </p:nvSpPr>
        <p:spPr>
          <a:xfrm>
            <a:off x="1200409" y="3790945"/>
            <a:ext cx="4902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COMMANDE DISPONIBLE À PARTIR DE 10 PLACES ACHETÉES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39F2E7-E254-4741-A7E6-CFCD5AAD0611}"/>
              </a:ext>
            </a:extLst>
          </p:cNvPr>
          <p:cNvSpPr txBox="1"/>
          <p:nvPr/>
        </p:nvSpPr>
        <p:spPr>
          <a:xfrm>
            <a:off x="4560282" y="4068524"/>
            <a:ext cx="1834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u="sng" dirty="0"/>
              <a:t>Palais des Sports - Pau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01D658E-3A55-45AD-8C30-0CC8C2EA0EE3}"/>
              </a:ext>
            </a:extLst>
          </p:cNvPr>
          <p:cNvSpPr txBox="1"/>
          <p:nvPr/>
        </p:nvSpPr>
        <p:spPr>
          <a:xfrm>
            <a:off x="-19925" y="1725786"/>
            <a:ext cx="2343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/>
              <a:t>Médaillés d’argent aux Jeux Olympiques de Tokyo puis à l’</a:t>
            </a:r>
            <a:r>
              <a:rPr lang="fr-FR" sz="800" i="1" dirty="0" err="1"/>
              <a:t>EuroBasket</a:t>
            </a:r>
            <a:r>
              <a:rPr lang="fr-FR" sz="800" i="1" dirty="0"/>
              <a:t> 2022, les Bleus entament leur préparation à la Coupe du Monde 2023 par une rencontre face à la Tunisie au Palais des Sports de Pau. Alors qu’ils auront débuté leur préparation depuis une semaine, Rudy Gobert, </a:t>
            </a:r>
            <a:r>
              <a:rPr lang="fr-FR" sz="800" i="1" dirty="0" err="1"/>
              <a:t>Evan</a:t>
            </a:r>
            <a:r>
              <a:rPr lang="fr-FR" sz="800" i="1" dirty="0"/>
              <a:t> Fournier et leurs coéquipiers auront à cœur de réaliser une belle première performance devant leur public palois.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0CFBC9-9616-E3E4-0496-061879E1F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8468801"/>
            <a:ext cx="2592288" cy="648072"/>
          </a:xfrm>
          <a:prstGeom prst="rect">
            <a:avLst/>
          </a:prstGeom>
        </p:spPr>
      </p:pic>
      <p:pic>
        <p:nvPicPr>
          <p:cNvPr id="13" name="Image 1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3A9C7FC2-67C2-226E-9860-F21363478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82" y="4308171"/>
            <a:ext cx="2001521" cy="2517468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0256252-3CC2-E64E-3ECC-169DC36F4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35" y="32403"/>
            <a:ext cx="3775298" cy="21236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DC743F9D62A14E990ECE6B072010E3" ma:contentTypeVersion="17" ma:contentTypeDescription="Crée un document." ma:contentTypeScope="" ma:versionID="0489b20bf174cadf2a94f60a31925c9e">
  <xsd:schema xmlns:xsd="http://www.w3.org/2001/XMLSchema" xmlns:xs="http://www.w3.org/2001/XMLSchema" xmlns:p="http://schemas.microsoft.com/office/2006/metadata/properties" xmlns:ns2="52621a46-dc91-4307-b427-5ad19814c4c7" xmlns:ns3="6fa8801e-d290-4e20-87f1-f349ff2d4cfb" targetNamespace="http://schemas.microsoft.com/office/2006/metadata/properties" ma:root="true" ma:fieldsID="1d43128da6274aa41c3f93c6242beca4" ns2:_="" ns3:_="">
    <xsd:import namespace="52621a46-dc91-4307-b427-5ad19814c4c7"/>
    <xsd:import namespace="6fa8801e-d290-4e20-87f1-f349ff2d4c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1a46-dc91-4307-b427-5ad19814c4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8ff1f16b-57da-4d4c-b19b-24c9556ca1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8801e-d290-4e20-87f1-f349ff2d4cf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ab1c9ef-32d5-4fe4-a06f-b38a59826049}" ma:internalName="TaxCatchAll" ma:showField="CatchAllData" ma:web="6fa8801e-d290-4e20-87f1-f349ff2d4c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a8801e-d290-4e20-87f1-f349ff2d4cfb" xsi:nil="true"/>
    <lcf76f155ced4ddcb4097134ff3c332f xmlns="52621a46-dc91-4307-b427-5ad19814c4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9216E6-1210-48BD-8E86-7A7A26A55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63FE7F-A1CC-450C-B875-47691696E8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621a46-dc91-4307-b427-5ad19814c4c7"/>
    <ds:schemaRef ds:uri="6fa8801e-d290-4e20-87f1-f349ff2d4c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FE00BE-405D-4DBB-B283-9C33698DD16E}">
  <ds:schemaRefs>
    <ds:schemaRef ds:uri="http://schemas.microsoft.com/office/2006/metadata/properties"/>
    <ds:schemaRef ds:uri="http://schemas.microsoft.com/office/infopath/2007/PartnerControls"/>
    <ds:schemaRef ds:uri="6fa8801e-d290-4e20-87f1-f349ff2d4cfb"/>
    <ds:schemaRef ds:uri="52621a46-dc91-4307-b427-5ad19814c4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412</Words>
  <Application>Microsoft Office PowerPoint</Application>
  <PresentationFormat>Format US (216 x 279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SIMON Maxime</cp:lastModifiedBy>
  <cp:revision>420</cp:revision>
  <cp:lastPrinted>2016-04-19T10:41:05Z</cp:lastPrinted>
  <dcterms:created xsi:type="dcterms:W3CDTF">2013-10-15T15:49:51Z</dcterms:created>
  <dcterms:modified xsi:type="dcterms:W3CDTF">2023-03-27T13:40:54Z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0x01010038DC743F9D62A14E990ECE6B072010E3</vt:lpwstr>
  </property>
  <property fmtid="{D5CDD505-2E9C-101B-9397-08002B2CF9AE}" pid="3" name="MediaServiceImageTags">
    <vt:lpwstr/>
  </property>
</Properties>
</file>